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160be51e9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d5c4ba5e84433"/>
  </p:sldMasterIdLst>
  <p:sldIdLst>
    <p:sldId xmlns:r="http://schemas.openxmlformats.org/officeDocument/2006/relationships" id="256" r:id="R5a12e34a10a343b9"/>
    <p:sldId xmlns:r="http://schemas.openxmlformats.org/officeDocument/2006/relationships" id="257" r:id="Ree8507ddf9ce4c34"/>
    <p:sldId xmlns:r="http://schemas.openxmlformats.org/officeDocument/2006/relationships" id="258" r:id="Ra9486152b02143df"/>
    <p:sldId xmlns:r="http://schemas.openxmlformats.org/officeDocument/2006/relationships" id="259" r:id="Rd5f4e69696134454"/>
    <p:sldId xmlns:r="http://schemas.openxmlformats.org/officeDocument/2006/relationships" id="260" r:id="Re1200426fdee49b7"/>
    <p:sldId xmlns:r="http://schemas.openxmlformats.org/officeDocument/2006/relationships" id="261" r:id="R3ff44ce528604fd5"/>
    <p:sldId xmlns:r="http://schemas.openxmlformats.org/officeDocument/2006/relationships" id="262" r:id="Rf52cef7c5bf1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d5c4ba5e84433" /><Relationship Type="http://schemas.openxmlformats.org/officeDocument/2006/relationships/slide" Target="/ppt/slides/slide1.xml" Id="R5a12e34a10a343b9" /><Relationship Type="http://schemas.openxmlformats.org/officeDocument/2006/relationships/slide" Target="/ppt/slides/slide2.xml" Id="Ree8507ddf9ce4c34" /><Relationship Type="http://schemas.openxmlformats.org/officeDocument/2006/relationships/slide" Target="/ppt/slides/slide3.xml" Id="Ra9486152b02143df" /><Relationship Type="http://schemas.openxmlformats.org/officeDocument/2006/relationships/slide" Target="/ppt/slides/slide4.xml" Id="Rd5f4e69696134454" /><Relationship Type="http://schemas.openxmlformats.org/officeDocument/2006/relationships/slide" Target="/ppt/slides/slide5.xml" Id="Re1200426fdee49b7" /><Relationship Type="http://schemas.openxmlformats.org/officeDocument/2006/relationships/slide" Target="/ppt/slides/slide6.xml" Id="R3ff44ce528604fd5" /><Relationship Type="http://schemas.openxmlformats.org/officeDocument/2006/relationships/slide" Target="/ppt/slides/slide7.xml" Id="Rf52cef7c5bf1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177cf2048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a6c83631422d" /><Relationship Type="http://schemas.openxmlformats.org/officeDocument/2006/relationships/theme" Target="/ppt/slideMasters/theme/theme1.xml" Id="R62fbf70667a1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3a6c83631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f56e2dfb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4e2edae0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a65966e3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927c2a758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b49bd83c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ed9006544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f50bcacdb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4 296 980 000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9 604 109 000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