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4cc60f121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54985598a4848"/>
  </p:sldMasterIdLst>
  <p:sldIdLst>
    <p:sldId xmlns:r="http://schemas.openxmlformats.org/officeDocument/2006/relationships" id="256" r:id="R7198f73b6a764d7e"/>
    <p:sldId xmlns:r="http://schemas.openxmlformats.org/officeDocument/2006/relationships" id="257" r:id="R587a7dd643574d33"/>
    <p:sldId xmlns:r="http://schemas.openxmlformats.org/officeDocument/2006/relationships" id="258" r:id="R31491be9f57f4624"/>
    <p:sldId xmlns:r="http://schemas.openxmlformats.org/officeDocument/2006/relationships" id="259" r:id="R0e35500afeef4e73"/>
    <p:sldId xmlns:r="http://schemas.openxmlformats.org/officeDocument/2006/relationships" id="260" r:id="Rae833bddc4944e12"/>
    <p:sldId xmlns:r="http://schemas.openxmlformats.org/officeDocument/2006/relationships" id="261" r:id="R5d09b1bb99434a42"/>
    <p:sldId xmlns:r="http://schemas.openxmlformats.org/officeDocument/2006/relationships" id="262" r:id="R2a60479bcedf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54985598a4848" /><Relationship Type="http://schemas.openxmlformats.org/officeDocument/2006/relationships/slide" Target="/ppt/slides/slide1.xml" Id="R7198f73b6a764d7e" /><Relationship Type="http://schemas.openxmlformats.org/officeDocument/2006/relationships/slide" Target="/ppt/slides/slide2.xml" Id="R587a7dd643574d33" /><Relationship Type="http://schemas.openxmlformats.org/officeDocument/2006/relationships/slide" Target="/ppt/slides/slide3.xml" Id="R31491be9f57f4624" /><Relationship Type="http://schemas.openxmlformats.org/officeDocument/2006/relationships/slide" Target="/ppt/slides/slide4.xml" Id="R0e35500afeef4e73" /><Relationship Type="http://schemas.openxmlformats.org/officeDocument/2006/relationships/slide" Target="/ppt/slides/slide5.xml" Id="Rae833bddc4944e12" /><Relationship Type="http://schemas.openxmlformats.org/officeDocument/2006/relationships/slide" Target="/ppt/slides/slide6.xml" Id="R5d09b1bb99434a42" /><Relationship Type="http://schemas.openxmlformats.org/officeDocument/2006/relationships/slide" Target="/ppt/slides/slide7.xml" Id="R2a60479bcedf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82ae03cb2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e7b235b0422d" /><Relationship Type="http://schemas.openxmlformats.org/officeDocument/2006/relationships/theme" Target="/ppt/slideMasters/theme/theme1.xml" Id="R3150d2b55c03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0e7b235b0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4fcfd7ae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7201e091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8adaa039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120af641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8dabfc19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b86a844fa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c3733c21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KJERSTI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