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5245a474b4f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2223bc81947c3"/>
  </p:sldMasterIdLst>
  <p:sldIdLst>
    <p:sldId xmlns:r="http://schemas.openxmlformats.org/officeDocument/2006/relationships" id="256" r:id="Re4581345696541c0"/>
    <p:sldId xmlns:r="http://schemas.openxmlformats.org/officeDocument/2006/relationships" id="257" r:id="R2a92d6cbaae54fd8"/>
    <p:sldId xmlns:r="http://schemas.openxmlformats.org/officeDocument/2006/relationships" id="258" r:id="Rb559215347ff4136"/>
    <p:sldId xmlns:r="http://schemas.openxmlformats.org/officeDocument/2006/relationships" id="259" r:id="R5a27b8e0786a444c"/>
    <p:sldId xmlns:r="http://schemas.openxmlformats.org/officeDocument/2006/relationships" id="260" r:id="R8e85c34314644b97"/>
    <p:sldId xmlns:r="http://schemas.openxmlformats.org/officeDocument/2006/relationships" id="261" r:id="R8b5e5dcf9ac64e7c"/>
    <p:sldId xmlns:r="http://schemas.openxmlformats.org/officeDocument/2006/relationships" id="262" r:id="R1835ed487f2f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2223bc81947c3" /><Relationship Type="http://schemas.openxmlformats.org/officeDocument/2006/relationships/slide" Target="/ppt/slides/slide1.xml" Id="Re4581345696541c0" /><Relationship Type="http://schemas.openxmlformats.org/officeDocument/2006/relationships/slide" Target="/ppt/slides/slide2.xml" Id="R2a92d6cbaae54fd8" /><Relationship Type="http://schemas.openxmlformats.org/officeDocument/2006/relationships/slide" Target="/ppt/slides/slide3.xml" Id="Rb559215347ff4136" /><Relationship Type="http://schemas.openxmlformats.org/officeDocument/2006/relationships/slide" Target="/ppt/slides/slide4.xml" Id="R5a27b8e0786a444c" /><Relationship Type="http://schemas.openxmlformats.org/officeDocument/2006/relationships/slide" Target="/ppt/slides/slide5.xml" Id="R8e85c34314644b97" /><Relationship Type="http://schemas.openxmlformats.org/officeDocument/2006/relationships/slide" Target="/ppt/slides/slide6.xml" Id="R8b5e5dcf9ac64e7c" /><Relationship Type="http://schemas.openxmlformats.org/officeDocument/2006/relationships/slide" Target="/ppt/slides/slide7.xml" Id="R1835ed487f2f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0d75c65d649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ebdb54fcd4b67" /><Relationship Type="http://schemas.openxmlformats.org/officeDocument/2006/relationships/theme" Target="/ppt/slideMasters/theme/theme1.xml" Id="R05c6fe3a7d68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ebdb54fcd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1e326273e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ebd7f2ee3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e12d2847d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f6a4ee142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0be13b77946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b1ab35ed5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a8b36418b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AMROMH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AMROMH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ANNA MARGRETHE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Margrethe Refsnes, Storhaugveien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927 830 477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