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6376969e24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1a7ec0f0d4b1f"/>
  </p:sldMasterIdLst>
  <p:sldIdLst>
    <p:sldId xmlns:r="http://schemas.openxmlformats.org/officeDocument/2006/relationships" id="256" r:id="R3ab566a417894084"/>
    <p:sldId xmlns:r="http://schemas.openxmlformats.org/officeDocument/2006/relationships" id="257" r:id="R6a2163959501494a"/>
    <p:sldId xmlns:r="http://schemas.openxmlformats.org/officeDocument/2006/relationships" id="258" r:id="R077e909e04a64e89"/>
    <p:sldId xmlns:r="http://schemas.openxmlformats.org/officeDocument/2006/relationships" id="259" r:id="R207dba4d70064281"/>
    <p:sldId xmlns:r="http://schemas.openxmlformats.org/officeDocument/2006/relationships" id="260" r:id="R35cc736a53214c59"/>
    <p:sldId xmlns:r="http://schemas.openxmlformats.org/officeDocument/2006/relationships" id="261" r:id="R9c347d361ee84a20"/>
    <p:sldId xmlns:r="http://schemas.openxmlformats.org/officeDocument/2006/relationships" id="262" r:id="R08b297266c44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1a7ec0f0d4b1f" /><Relationship Type="http://schemas.openxmlformats.org/officeDocument/2006/relationships/slide" Target="/ppt/slides/slide1.xml" Id="R3ab566a417894084" /><Relationship Type="http://schemas.openxmlformats.org/officeDocument/2006/relationships/slide" Target="/ppt/slides/slide2.xml" Id="R6a2163959501494a" /><Relationship Type="http://schemas.openxmlformats.org/officeDocument/2006/relationships/slide" Target="/ppt/slides/slide3.xml" Id="R077e909e04a64e89" /><Relationship Type="http://schemas.openxmlformats.org/officeDocument/2006/relationships/slide" Target="/ppt/slides/slide4.xml" Id="R207dba4d70064281" /><Relationship Type="http://schemas.openxmlformats.org/officeDocument/2006/relationships/slide" Target="/ppt/slides/slide5.xml" Id="R35cc736a53214c59" /><Relationship Type="http://schemas.openxmlformats.org/officeDocument/2006/relationships/slide" Target="/ppt/slides/slide6.xml" Id="R9c347d361ee84a20" /><Relationship Type="http://schemas.openxmlformats.org/officeDocument/2006/relationships/slide" Target="/ppt/slides/slide7.xml" Id="R08b297266c44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d10be0a44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ed2741c8b4869" /><Relationship Type="http://schemas.openxmlformats.org/officeDocument/2006/relationships/theme" Target="/ppt/slideMasters/theme/theme1.xml" Id="R9094f69d6709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ed2741c8b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4ba481ef8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7a6098dba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b5d6c82a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2244f5f3c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75bc039047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558d1097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4ec220cd1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MISS CAVA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MISS CAVA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4 463 618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4 470 329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RAMONA STUB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Anita Ramona Stub, Oldervikveien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927 830 507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MISS CAVA AS</a:t>
            </a:r>
          </a:p>
        </p:txBody>
      </p:sp>
    </p:spTree>
  </p:cSld>
  <p:clrMapOvr>
    <a:masterClrMapping xmlns:a="http://schemas.openxmlformats.org/drawingml/2006/main"/>
  </p:clrMapOvr>
</p:sld>
</file>