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a19c747dd845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2a70ca969a4685"/>
  </p:sldMasterIdLst>
  <p:sldIdLst>
    <p:sldId xmlns:r="http://schemas.openxmlformats.org/officeDocument/2006/relationships" id="256" r:id="Rd0d5e0770944447f"/>
    <p:sldId xmlns:r="http://schemas.openxmlformats.org/officeDocument/2006/relationships" id="257" r:id="Rb440350dd3ad4ec4"/>
    <p:sldId xmlns:r="http://schemas.openxmlformats.org/officeDocument/2006/relationships" id="258" r:id="Rfb1778cbfb5c4b56"/>
    <p:sldId xmlns:r="http://schemas.openxmlformats.org/officeDocument/2006/relationships" id="259" r:id="R3c01c78faf0b4046"/>
    <p:sldId xmlns:r="http://schemas.openxmlformats.org/officeDocument/2006/relationships" id="260" r:id="Rd50f9a775ebd4864"/>
    <p:sldId xmlns:r="http://schemas.openxmlformats.org/officeDocument/2006/relationships" id="261" r:id="R9ac6f83167b94bd8"/>
    <p:sldId xmlns:r="http://schemas.openxmlformats.org/officeDocument/2006/relationships" id="262" r:id="R703f4b7208b946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2a70ca969a4685" /><Relationship Type="http://schemas.openxmlformats.org/officeDocument/2006/relationships/slide" Target="/ppt/slides/slide1.xml" Id="Rd0d5e0770944447f" /><Relationship Type="http://schemas.openxmlformats.org/officeDocument/2006/relationships/slide" Target="/ppt/slides/slide2.xml" Id="Rb440350dd3ad4ec4" /><Relationship Type="http://schemas.openxmlformats.org/officeDocument/2006/relationships/slide" Target="/ppt/slides/slide3.xml" Id="Rfb1778cbfb5c4b56" /><Relationship Type="http://schemas.openxmlformats.org/officeDocument/2006/relationships/slide" Target="/ppt/slides/slide4.xml" Id="R3c01c78faf0b4046" /><Relationship Type="http://schemas.openxmlformats.org/officeDocument/2006/relationships/slide" Target="/ppt/slides/slide5.xml" Id="Rd50f9a775ebd4864" /><Relationship Type="http://schemas.openxmlformats.org/officeDocument/2006/relationships/slide" Target="/ppt/slides/slide6.xml" Id="R9ac6f83167b94bd8" /><Relationship Type="http://schemas.openxmlformats.org/officeDocument/2006/relationships/slide" Target="/ppt/slides/slide7.xml" Id="R703f4b7208b946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57d195d79140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e200549e64833" /><Relationship Type="http://schemas.openxmlformats.org/officeDocument/2006/relationships/theme" Target="/ppt/slideMasters/theme/theme1.xml" Id="Rc98ed14e274740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1e200549e648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a093bfded46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2e2699c6b4f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5a309cb3324d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72eaffaef34e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8b38798d141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0e6b4b414b4a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ac7800dc64a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FORA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FORA CAPITAL AS ble etablert [år] og holder til i Hosle.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484 959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8 370 236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8 370 236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RASMUS FOLDAL  –  99,9 %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ANDREAS FOLDAL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Liomveien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1362 Hosle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927 832 224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FORA CAPITAL AS</a:t>
            </a:r>
          </a:p>
        </p:txBody>
      </p:sp>
    </p:spTree>
  </p:cSld>
  <p:clrMapOvr>
    <a:masterClrMapping xmlns:a="http://schemas.openxmlformats.org/drawingml/2006/main"/>
  </p:clrMapOvr>
</p:sld>
</file>