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dd4d646dd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028937adc4bba"/>
  </p:sldMasterIdLst>
  <p:sldIdLst>
    <p:sldId xmlns:r="http://schemas.openxmlformats.org/officeDocument/2006/relationships" id="256" r:id="Raa074f9e81d44b7d"/>
    <p:sldId xmlns:r="http://schemas.openxmlformats.org/officeDocument/2006/relationships" id="257" r:id="R28139027968f4629"/>
    <p:sldId xmlns:r="http://schemas.openxmlformats.org/officeDocument/2006/relationships" id="258" r:id="R80c521562dec4123"/>
    <p:sldId xmlns:r="http://schemas.openxmlformats.org/officeDocument/2006/relationships" id="259" r:id="R7cad98ed22994283"/>
    <p:sldId xmlns:r="http://schemas.openxmlformats.org/officeDocument/2006/relationships" id="260" r:id="Rf678b1b53343456b"/>
    <p:sldId xmlns:r="http://schemas.openxmlformats.org/officeDocument/2006/relationships" id="261" r:id="Rd3aae477a85246dd"/>
    <p:sldId xmlns:r="http://schemas.openxmlformats.org/officeDocument/2006/relationships" id="262" r:id="R069d682d15dd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028937adc4bba" /><Relationship Type="http://schemas.openxmlformats.org/officeDocument/2006/relationships/slide" Target="/ppt/slides/slide1.xml" Id="Raa074f9e81d44b7d" /><Relationship Type="http://schemas.openxmlformats.org/officeDocument/2006/relationships/slide" Target="/ppt/slides/slide2.xml" Id="R28139027968f4629" /><Relationship Type="http://schemas.openxmlformats.org/officeDocument/2006/relationships/slide" Target="/ppt/slides/slide3.xml" Id="R80c521562dec4123" /><Relationship Type="http://schemas.openxmlformats.org/officeDocument/2006/relationships/slide" Target="/ppt/slides/slide4.xml" Id="R7cad98ed22994283" /><Relationship Type="http://schemas.openxmlformats.org/officeDocument/2006/relationships/slide" Target="/ppt/slides/slide5.xml" Id="Rf678b1b53343456b" /><Relationship Type="http://schemas.openxmlformats.org/officeDocument/2006/relationships/slide" Target="/ppt/slides/slide6.xml" Id="Rd3aae477a85246dd" /><Relationship Type="http://schemas.openxmlformats.org/officeDocument/2006/relationships/slide" Target="/ppt/slides/slide7.xml" Id="R069d682d15dd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9df9561d6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148f292e41ea" /><Relationship Type="http://schemas.openxmlformats.org/officeDocument/2006/relationships/theme" Target="/ppt/slideMasters/theme/theme1.xml" Id="R2cc4fd1f56c9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9148f292e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1d48ac5fd40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c6573195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6c227f1a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3306b13a8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d7f1ed56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1430480a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d5b5ca09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IMT HOLDING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−2 738 513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8 987 594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54 831 576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MORTEN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 HOLDING AS</a:t>
            </a:r>
          </a:p>
        </p:txBody>
      </p:sp>
    </p:spTree>
  </p:cSld>
  <p:clrMapOvr>
    <a:masterClrMapping xmlns:a="http://schemas.openxmlformats.org/drawingml/2006/main"/>
  </p:clrMapOvr>
</p:sld>
</file>