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18144866f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3b4d82583412b"/>
  </p:sldMasterIdLst>
  <p:sldIdLst>
    <p:sldId xmlns:r="http://schemas.openxmlformats.org/officeDocument/2006/relationships" id="256" r:id="Rbce73bee4ca646fb"/>
    <p:sldId xmlns:r="http://schemas.openxmlformats.org/officeDocument/2006/relationships" id="257" r:id="R48f2e94b15d24b83"/>
    <p:sldId xmlns:r="http://schemas.openxmlformats.org/officeDocument/2006/relationships" id="258" r:id="R31cb4b18c9e84999"/>
    <p:sldId xmlns:r="http://schemas.openxmlformats.org/officeDocument/2006/relationships" id="259" r:id="R9e6da7bd19ce4bf5"/>
    <p:sldId xmlns:r="http://schemas.openxmlformats.org/officeDocument/2006/relationships" id="260" r:id="R49803a0851994613"/>
    <p:sldId xmlns:r="http://schemas.openxmlformats.org/officeDocument/2006/relationships" id="261" r:id="Rf358895167af4cbd"/>
    <p:sldId xmlns:r="http://schemas.openxmlformats.org/officeDocument/2006/relationships" id="262" r:id="R1a55c7f12363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3b4d82583412b" /><Relationship Type="http://schemas.openxmlformats.org/officeDocument/2006/relationships/slide" Target="/ppt/slides/slide1.xml" Id="Rbce73bee4ca646fb" /><Relationship Type="http://schemas.openxmlformats.org/officeDocument/2006/relationships/slide" Target="/ppt/slides/slide2.xml" Id="R48f2e94b15d24b83" /><Relationship Type="http://schemas.openxmlformats.org/officeDocument/2006/relationships/slide" Target="/ppt/slides/slide3.xml" Id="R31cb4b18c9e84999" /><Relationship Type="http://schemas.openxmlformats.org/officeDocument/2006/relationships/slide" Target="/ppt/slides/slide4.xml" Id="R9e6da7bd19ce4bf5" /><Relationship Type="http://schemas.openxmlformats.org/officeDocument/2006/relationships/slide" Target="/ppt/slides/slide5.xml" Id="R49803a0851994613" /><Relationship Type="http://schemas.openxmlformats.org/officeDocument/2006/relationships/slide" Target="/ppt/slides/slide6.xml" Id="Rf358895167af4cbd" /><Relationship Type="http://schemas.openxmlformats.org/officeDocument/2006/relationships/slide" Target="/ppt/slides/slide7.xml" Id="R1a55c7f12363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48bf1fcb4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5360bb9c44e3" /><Relationship Type="http://schemas.openxmlformats.org/officeDocument/2006/relationships/theme" Target="/ppt/slideMasters/theme/theme1.xml" Id="R05dd623306ab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e5360bb9c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507121dc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fe6ac6e0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169537d9b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ea678af0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2bda04826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28b8a5a0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ebf18af9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 FAMILY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FAMILY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12 155 515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HVEDING KJELL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JOHNNY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 KETIL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927 836 165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