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6542767f749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246ff5b9ab4d1b"/>
  </p:sldMasterIdLst>
  <p:sldIdLst>
    <p:sldId xmlns:r="http://schemas.openxmlformats.org/officeDocument/2006/relationships" id="256" r:id="R8e57193d509b4323"/>
    <p:sldId xmlns:r="http://schemas.openxmlformats.org/officeDocument/2006/relationships" id="257" r:id="R5430126fada14ee4"/>
    <p:sldId xmlns:r="http://schemas.openxmlformats.org/officeDocument/2006/relationships" id="258" r:id="R6677307b987f434a"/>
    <p:sldId xmlns:r="http://schemas.openxmlformats.org/officeDocument/2006/relationships" id="259" r:id="R55674ce214174419"/>
    <p:sldId xmlns:r="http://schemas.openxmlformats.org/officeDocument/2006/relationships" id="260" r:id="R6302e759062a452d"/>
    <p:sldId xmlns:r="http://schemas.openxmlformats.org/officeDocument/2006/relationships" id="261" r:id="R29ee341400514be3"/>
    <p:sldId xmlns:r="http://schemas.openxmlformats.org/officeDocument/2006/relationships" id="262" r:id="R45ba44b073ee4b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46ff5b9ab4d1b" /><Relationship Type="http://schemas.openxmlformats.org/officeDocument/2006/relationships/slide" Target="/ppt/slides/slide1.xml" Id="R8e57193d509b4323" /><Relationship Type="http://schemas.openxmlformats.org/officeDocument/2006/relationships/slide" Target="/ppt/slides/slide2.xml" Id="R5430126fada14ee4" /><Relationship Type="http://schemas.openxmlformats.org/officeDocument/2006/relationships/slide" Target="/ppt/slides/slide3.xml" Id="R6677307b987f434a" /><Relationship Type="http://schemas.openxmlformats.org/officeDocument/2006/relationships/slide" Target="/ppt/slides/slide4.xml" Id="R55674ce214174419" /><Relationship Type="http://schemas.openxmlformats.org/officeDocument/2006/relationships/slide" Target="/ppt/slides/slide5.xml" Id="R6302e759062a452d" /><Relationship Type="http://schemas.openxmlformats.org/officeDocument/2006/relationships/slide" Target="/ppt/slides/slide6.xml" Id="R29ee341400514be3" /><Relationship Type="http://schemas.openxmlformats.org/officeDocument/2006/relationships/slide" Target="/ppt/slides/slide7.xml" Id="R45ba44b073ee4b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ed76d8e9944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659b26f06475c" /><Relationship Type="http://schemas.openxmlformats.org/officeDocument/2006/relationships/theme" Target="/ppt/slideMasters/theme/theme1.xml" Id="R189fe43420d949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1659b26f0647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09f5d2cd04c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57f50425043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4bce2ff6c4d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99d6738544d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cb6bb470140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8e3cc9c8143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2b0b458c44d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TR.H.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TR.H.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TR.H. INVEST II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TR.H.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TR.H.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TR.H.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4 768 924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23 175 966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25 401 990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TR.H.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HENDERSON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TR.H.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927 836 726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TR.H. INVEST II AS</a:t>
            </a:r>
          </a:p>
        </p:txBody>
      </p:sp>
    </p:spTree>
  </p:cSld>
  <p:clrMapOvr>
    <a:masterClrMapping xmlns:a="http://schemas.openxmlformats.org/drawingml/2006/main"/>
  </p:clrMapOvr>
</p:sld>
</file>