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1e953a65c24b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76db6c6f8a47aa"/>
  </p:sldMasterIdLst>
  <p:sldIdLst>
    <p:sldId xmlns:r="http://schemas.openxmlformats.org/officeDocument/2006/relationships" id="256" r:id="R9b447feeb0ab4d01"/>
    <p:sldId xmlns:r="http://schemas.openxmlformats.org/officeDocument/2006/relationships" id="257" r:id="R8ff3e3f3fa4b422d"/>
    <p:sldId xmlns:r="http://schemas.openxmlformats.org/officeDocument/2006/relationships" id="258" r:id="R7eac16f620d24113"/>
    <p:sldId xmlns:r="http://schemas.openxmlformats.org/officeDocument/2006/relationships" id="259" r:id="Re4b4765ba7fe4404"/>
    <p:sldId xmlns:r="http://schemas.openxmlformats.org/officeDocument/2006/relationships" id="260" r:id="R7b6cb3a4cbc04e4e"/>
    <p:sldId xmlns:r="http://schemas.openxmlformats.org/officeDocument/2006/relationships" id="261" r:id="Rc7ef68b6b56d4b56"/>
    <p:sldId xmlns:r="http://schemas.openxmlformats.org/officeDocument/2006/relationships" id="262" r:id="R798cab31ebf24f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76db6c6f8a47aa" /><Relationship Type="http://schemas.openxmlformats.org/officeDocument/2006/relationships/slide" Target="/ppt/slides/slide1.xml" Id="R9b447feeb0ab4d01" /><Relationship Type="http://schemas.openxmlformats.org/officeDocument/2006/relationships/slide" Target="/ppt/slides/slide2.xml" Id="R8ff3e3f3fa4b422d" /><Relationship Type="http://schemas.openxmlformats.org/officeDocument/2006/relationships/slide" Target="/ppt/slides/slide3.xml" Id="R7eac16f620d24113" /><Relationship Type="http://schemas.openxmlformats.org/officeDocument/2006/relationships/slide" Target="/ppt/slides/slide4.xml" Id="Re4b4765ba7fe4404" /><Relationship Type="http://schemas.openxmlformats.org/officeDocument/2006/relationships/slide" Target="/ppt/slides/slide5.xml" Id="R7b6cb3a4cbc04e4e" /><Relationship Type="http://schemas.openxmlformats.org/officeDocument/2006/relationships/slide" Target="/ppt/slides/slide6.xml" Id="Rc7ef68b6b56d4b56" /><Relationship Type="http://schemas.openxmlformats.org/officeDocument/2006/relationships/slide" Target="/ppt/slides/slide7.xml" Id="R798cab31ebf24f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0af09e1e7a4b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8320dc53c40a1" /><Relationship Type="http://schemas.openxmlformats.org/officeDocument/2006/relationships/theme" Target="/ppt/slideMasters/theme/theme1.xml" Id="R877bca225b234c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78320dc53c40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695e2e00e4f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2a6618d9a4a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7904b09724b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96903b38e4b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c54dd7c3042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ea022ddfd4e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73ef176e640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BAKKELI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BAKKELI HOLDING AS ble etablert [år] og holder til i 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739 951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BADAR ZAIDI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RENATE BAKKELI ZAIDI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2072 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927 837 994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BAKKELI HOLDING AS</a:t>
            </a:r>
          </a:p>
        </p:txBody>
      </p:sp>
    </p:spTree>
  </p:cSld>
  <p:clrMapOvr>
    <a:masterClrMapping xmlns:a="http://schemas.openxmlformats.org/drawingml/2006/main"/>
  </p:clrMapOvr>
</p:sld>
</file>