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1451512b5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39d1f7431a4252"/>
  </p:sldMasterIdLst>
  <p:sldIdLst>
    <p:sldId xmlns:r="http://schemas.openxmlformats.org/officeDocument/2006/relationships" id="256" r:id="R85b31ac267f44848"/>
    <p:sldId xmlns:r="http://schemas.openxmlformats.org/officeDocument/2006/relationships" id="257" r:id="R1f6726f1c69a43b4"/>
    <p:sldId xmlns:r="http://schemas.openxmlformats.org/officeDocument/2006/relationships" id="258" r:id="R0dd1c4b3b4a64621"/>
    <p:sldId xmlns:r="http://schemas.openxmlformats.org/officeDocument/2006/relationships" id="259" r:id="R32b54b3e60544cdd"/>
    <p:sldId xmlns:r="http://schemas.openxmlformats.org/officeDocument/2006/relationships" id="260" r:id="Rcd764dee9efc4dfb"/>
    <p:sldId xmlns:r="http://schemas.openxmlformats.org/officeDocument/2006/relationships" id="261" r:id="R3956ab582e804573"/>
    <p:sldId xmlns:r="http://schemas.openxmlformats.org/officeDocument/2006/relationships" id="262" r:id="Rea66f373b20d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9d1f7431a4252" /><Relationship Type="http://schemas.openxmlformats.org/officeDocument/2006/relationships/slide" Target="/ppt/slides/slide1.xml" Id="R85b31ac267f44848" /><Relationship Type="http://schemas.openxmlformats.org/officeDocument/2006/relationships/slide" Target="/ppt/slides/slide2.xml" Id="R1f6726f1c69a43b4" /><Relationship Type="http://schemas.openxmlformats.org/officeDocument/2006/relationships/slide" Target="/ppt/slides/slide3.xml" Id="R0dd1c4b3b4a64621" /><Relationship Type="http://schemas.openxmlformats.org/officeDocument/2006/relationships/slide" Target="/ppt/slides/slide4.xml" Id="R32b54b3e60544cdd" /><Relationship Type="http://schemas.openxmlformats.org/officeDocument/2006/relationships/slide" Target="/ppt/slides/slide5.xml" Id="Rcd764dee9efc4dfb" /><Relationship Type="http://schemas.openxmlformats.org/officeDocument/2006/relationships/slide" Target="/ppt/slides/slide6.xml" Id="R3956ab582e804573" /><Relationship Type="http://schemas.openxmlformats.org/officeDocument/2006/relationships/slide" Target="/ppt/slides/slide7.xml" Id="Rea66f373b20d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015281d27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b85be66e4984" /><Relationship Type="http://schemas.openxmlformats.org/officeDocument/2006/relationships/theme" Target="/ppt/slideMasters/theme/theme1.xml" Id="R8c49a8b7cf74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50b85be66e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788a4c1a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e65861b1d47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511775de9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6f93f861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f82d6b0b6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5835ed2c4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886ee8e26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A.K HESTEUTSTYR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A.K HESTEUTSTYR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A.K HESTEUTSTYR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A.K HESTEUTSTYR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A.K HESTEUTSTYR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A.K HESTEUTSTYR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−939 246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1 438 282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A.K HESTEUTSTYR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GULSVIK SERVICESENTER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A.K HESTEUTSTYR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Anette Aas Karlsen, Strandvelta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927 838 788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A.K HESTEUTSTYR AS</a:t>
            </a:r>
          </a:p>
        </p:txBody>
      </p:sp>
    </p:spTree>
  </p:cSld>
  <p:clrMapOvr>
    <a:masterClrMapping xmlns:a="http://schemas.openxmlformats.org/drawingml/2006/main"/>
  </p:clrMapOvr>
</p:sld>
</file>