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0a85eb884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736f0bb2b43f7"/>
  </p:sldMasterIdLst>
  <p:sldIdLst>
    <p:sldId xmlns:r="http://schemas.openxmlformats.org/officeDocument/2006/relationships" id="256" r:id="Rff4d84a0b9904575"/>
    <p:sldId xmlns:r="http://schemas.openxmlformats.org/officeDocument/2006/relationships" id="257" r:id="R28fdd2eb00054ac5"/>
    <p:sldId xmlns:r="http://schemas.openxmlformats.org/officeDocument/2006/relationships" id="258" r:id="R8b673a9bd46d419a"/>
    <p:sldId xmlns:r="http://schemas.openxmlformats.org/officeDocument/2006/relationships" id="259" r:id="R5a426e323edc4e4e"/>
    <p:sldId xmlns:r="http://schemas.openxmlformats.org/officeDocument/2006/relationships" id="260" r:id="R9fde694410a4406a"/>
    <p:sldId xmlns:r="http://schemas.openxmlformats.org/officeDocument/2006/relationships" id="261" r:id="R333f6cccc8224b3d"/>
    <p:sldId xmlns:r="http://schemas.openxmlformats.org/officeDocument/2006/relationships" id="262" r:id="Rc58d9f7a6e4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736f0bb2b43f7" /><Relationship Type="http://schemas.openxmlformats.org/officeDocument/2006/relationships/slide" Target="/ppt/slides/slide1.xml" Id="Rff4d84a0b9904575" /><Relationship Type="http://schemas.openxmlformats.org/officeDocument/2006/relationships/slide" Target="/ppt/slides/slide2.xml" Id="R28fdd2eb00054ac5" /><Relationship Type="http://schemas.openxmlformats.org/officeDocument/2006/relationships/slide" Target="/ppt/slides/slide3.xml" Id="R8b673a9bd46d419a" /><Relationship Type="http://schemas.openxmlformats.org/officeDocument/2006/relationships/slide" Target="/ppt/slides/slide4.xml" Id="R5a426e323edc4e4e" /><Relationship Type="http://schemas.openxmlformats.org/officeDocument/2006/relationships/slide" Target="/ppt/slides/slide5.xml" Id="R9fde694410a4406a" /><Relationship Type="http://schemas.openxmlformats.org/officeDocument/2006/relationships/slide" Target="/ppt/slides/slide6.xml" Id="R333f6cccc8224b3d" /><Relationship Type="http://schemas.openxmlformats.org/officeDocument/2006/relationships/slide" Target="/ppt/slides/slide7.xml" Id="Rc58d9f7a6e4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2d44c5cf5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dad907604154" /><Relationship Type="http://schemas.openxmlformats.org/officeDocument/2006/relationships/theme" Target="/ppt/slideMasters/theme/theme1.xml" Id="Re3a8f0f20429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fdad90760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676945a6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e21efaf5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08799fe4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9683b121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3ade5268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731eb75f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bb8169b3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CAPITAL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55 725 553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79 958 547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927 841 487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