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fd884910c54e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29abd90d764327"/>
  </p:sldMasterIdLst>
  <p:sldIdLst>
    <p:sldId xmlns:r="http://schemas.openxmlformats.org/officeDocument/2006/relationships" id="256" r:id="R3bc92779d34641c8"/>
    <p:sldId xmlns:r="http://schemas.openxmlformats.org/officeDocument/2006/relationships" id="257" r:id="Rfc64f8fbcf19443d"/>
    <p:sldId xmlns:r="http://schemas.openxmlformats.org/officeDocument/2006/relationships" id="258" r:id="R9fe88dd83d884a1f"/>
    <p:sldId xmlns:r="http://schemas.openxmlformats.org/officeDocument/2006/relationships" id="259" r:id="R0ce3c361da6e4778"/>
    <p:sldId xmlns:r="http://schemas.openxmlformats.org/officeDocument/2006/relationships" id="260" r:id="Rbbefcd92a470455d"/>
    <p:sldId xmlns:r="http://schemas.openxmlformats.org/officeDocument/2006/relationships" id="261" r:id="Ra20fdc4aedee429d"/>
    <p:sldId xmlns:r="http://schemas.openxmlformats.org/officeDocument/2006/relationships" id="262" r:id="R9c78d208871442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29abd90d764327" /><Relationship Type="http://schemas.openxmlformats.org/officeDocument/2006/relationships/slide" Target="/ppt/slides/slide1.xml" Id="R3bc92779d34641c8" /><Relationship Type="http://schemas.openxmlformats.org/officeDocument/2006/relationships/slide" Target="/ppt/slides/slide2.xml" Id="Rfc64f8fbcf19443d" /><Relationship Type="http://schemas.openxmlformats.org/officeDocument/2006/relationships/slide" Target="/ppt/slides/slide3.xml" Id="R9fe88dd83d884a1f" /><Relationship Type="http://schemas.openxmlformats.org/officeDocument/2006/relationships/slide" Target="/ppt/slides/slide4.xml" Id="R0ce3c361da6e4778" /><Relationship Type="http://schemas.openxmlformats.org/officeDocument/2006/relationships/slide" Target="/ppt/slides/slide5.xml" Id="Rbbefcd92a470455d" /><Relationship Type="http://schemas.openxmlformats.org/officeDocument/2006/relationships/slide" Target="/ppt/slides/slide6.xml" Id="Ra20fdc4aedee429d" /><Relationship Type="http://schemas.openxmlformats.org/officeDocument/2006/relationships/slide" Target="/ppt/slides/slide7.xml" Id="R9c78d208871442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26c3faebcc4a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a46daa8644239" /><Relationship Type="http://schemas.openxmlformats.org/officeDocument/2006/relationships/theme" Target="/ppt/slideMasters/theme/theme1.xml" Id="R9efc32d8990b43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8a46daa86442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8118834c74d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91ce5b61647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7b7dcedb345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dfebb0b3c42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5c7e66e6148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f293429bd40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f632fbe554f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YEYATI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YEYATI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YEYATI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YEYATI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YEYATI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YEYATI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7 875 436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8 375 436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YEYATI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ANDREAS FOLDAL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ANDREAS FOLDAL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YEYATI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Liomveien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927 843 900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YEYATI AS</a:t>
            </a:r>
          </a:p>
        </p:txBody>
      </p:sp>
    </p:spTree>
  </p:cSld>
  <p:clrMapOvr>
    <a:masterClrMapping xmlns:a="http://schemas.openxmlformats.org/drawingml/2006/main"/>
  </p:clrMapOvr>
</p:sld>
</file>