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4919a7d4c2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575501c5c4811"/>
  </p:sldMasterIdLst>
  <p:sldIdLst>
    <p:sldId xmlns:r="http://schemas.openxmlformats.org/officeDocument/2006/relationships" id="256" r:id="R023e7da06a124fda"/>
    <p:sldId xmlns:r="http://schemas.openxmlformats.org/officeDocument/2006/relationships" id="257" r:id="R421f79be9730453d"/>
    <p:sldId xmlns:r="http://schemas.openxmlformats.org/officeDocument/2006/relationships" id="258" r:id="Rc848ea1b0ddd47f4"/>
    <p:sldId xmlns:r="http://schemas.openxmlformats.org/officeDocument/2006/relationships" id="259" r:id="R0a87af3cfa984a03"/>
    <p:sldId xmlns:r="http://schemas.openxmlformats.org/officeDocument/2006/relationships" id="260" r:id="Rc87d6738efff49c2"/>
    <p:sldId xmlns:r="http://schemas.openxmlformats.org/officeDocument/2006/relationships" id="261" r:id="Ree8b0357b2a147cd"/>
    <p:sldId xmlns:r="http://schemas.openxmlformats.org/officeDocument/2006/relationships" id="262" r:id="R6abebcc93a2b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575501c5c4811" /><Relationship Type="http://schemas.openxmlformats.org/officeDocument/2006/relationships/slide" Target="/ppt/slides/slide1.xml" Id="R023e7da06a124fda" /><Relationship Type="http://schemas.openxmlformats.org/officeDocument/2006/relationships/slide" Target="/ppt/slides/slide2.xml" Id="R421f79be9730453d" /><Relationship Type="http://schemas.openxmlformats.org/officeDocument/2006/relationships/slide" Target="/ppt/slides/slide3.xml" Id="Rc848ea1b0ddd47f4" /><Relationship Type="http://schemas.openxmlformats.org/officeDocument/2006/relationships/slide" Target="/ppt/slides/slide4.xml" Id="R0a87af3cfa984a03" /><Relationship Type="http://schemas.openxmlformats.org/officeDocument/2006/relationships/slide" Target="/ppt/slides/slide5.xml" Id="Rc87d6738efff49c2" /><Relationship Type="http://schemas.openxmlformats.org/officeDocument/2006/relationships/slide" Target="/ppt/slides/slide6.xml" Id="Ree8b0357b2a147cd" /><Relationship Type="http://schemas.openxmlformats.org/officeDocument/2006/relationships/slide" Target="/ppt/slides/slide7.xml" Id="R6abebcc93a2b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5da1b2c44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b7ead4dd4374" /><Relationship Type="http://schemas.openxmlformats.org/officeDocument/2006/relationships/theme" Target="/ppt/slideMasters/theme/theme1.xml" Id="Rc4557bd93249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9eb7ead4dd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90b39401f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a62af738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51f1920cd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c0aef6905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349fd84cf4e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e3a49e0bc45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73cc4f420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−2 930 251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20 246 601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20 290 892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 STRØM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Løvlands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927 856 484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KVAST AS</a:t>
            </a:r>
          </a:p>
        </p:txBody>
      </p:sp>
    </p:spTree>
  </p:cSld>
  <p:clrMapOvr>
    <a:masterClrMapping xmlns:a="http://schemas.openxmlformats.org/drawingml/2006/main"/>
  </p:clrMapOvr>
</p:sld>
</file>