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1eed8a5fa4c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4129eef5749db"/>
  </p:sldMasterIdLst>
  <p:sldIdLst>
    <p:sldId xmlns:r="http://schemas.openxmlformats.org/officeDocument/2006/relationships" id="256" r:id="R4f429b325a0946f3"/>
    <p:sldId xmlns:r="http://schemas.openxmlformats.org/officeDocument/2006/relationships" id="257" r:id="R6e2f081710f84d34"/>
    <p:sldId xmlns:r="http://schemas.openxmlformats.org/officeDocument/2006/relationships" id="258" r:id="R31139949204c499f"/>
    <p:sldId xmlns:r="http://schemas.openxmlformats.org/officeDocument/2006/relationships" id="259" r:id="R3c5d04c042174c7a"/>
    <p:sldId xmlns:r="http://schemas.openxmlformats.org/officeDocument/2006/relationships" id="260" r:id="R1bb6ef8ef3fe4164"/>
    <p:sldId xmlns:r="http://schemas.openxmlformats.org/officeDocument/2006/relationships" id="261" r:id="R234457a550784bf9"/>
    <p:sldId xmlns:r="http://schemas.openxmlformats.org/officeDocument/2006/relationships" id="262" r:id="R60a88abd84f347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4129eef5749db" /><Relationship Type="http://schemas.openxmlformats.org/officeDocument/2006/relationships/slide" Target="/ppt/slides/slide1.xml" Id="R4f429b325a0946f3" /><Relationship Type="http://schemas.openxmlformats.org/officeDocument/2006/relationships/slide" Target="/ppt/slides/slide2.xml" Id="R6e2f081710f84d34" /><Relationship Type="http://schemas.openxmlformats.org/officeDocument/2006/relationships/slide" Target="/ppt/slides/slide3.xml" Id="R31139949204c499f" /><Relationship Type="http://schemas.openxmlformats.org/officeDocument/2006/relationships/slide" Target="/ppt/slides/slide4.xml" Id="R3c5d04c042174c7a" /><Relationship Type="http://schemas.openxmlformats.org/officeDocument/2006/relationships/slide" Target="/ppt/slides/slide5.xml" Id="R1bb6ef8ef3fe4164" /><Relationship Type="http://schemas.openxmlformats.org/officeDocument/2006/relationships/slide" Target="/ppt/slides/slide6.xml" Id="R234457a550784bf9" /><Relationship Type="http://schemas.openxmlformats.org/officeDocument/2006/relationships/slide" Target="/ppt/slides/slide7.xml" Id="R60a88abd84f347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09b5d5f97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da7338b964ff4" /><Relationship Type="http://schemas.openxmlformats.org/officeDocument/2006/relationships/theme" Target="/ppt/slideMasters/theme/theme1.xml" Id="R8e36c2d880d344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da7338b96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4b8d818cd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7ddd552840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38c60e86047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1247e84b7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7afb5a5bc4a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b37f3b94443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1a8200975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5 999 422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1 660 151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RAFAL BOLEK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Lerdalsveien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927 858 843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ENTREPRENØR AS</a:t>
            </a:r>
          </a:p>
        </p:txBody>
      </p:sp>
    </p:spTree>
  </p:cSld>
  <p:clrMapOvr>
    <a:masterClrMapping xmlns:a="http://schemas.openxmlformats.org/drawingml/2006/main"/>
  </p:clrMapOvr>
</p:sld>
</file>