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216b0c7c4b40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0a670fc41e49cc"/>
  </p:sldMasterIdLst>
  <p:sldIdLst>
    <p:sldId xmlns:r="http://schemas.openxmlformats.org/officeDocument/2006/relationships" id="256" r:id="R16a5b8efc6654548"/>
    <p:sldId xmlns:r="http://schemas.openxmlformats.org/officeDocument/2006/relationships" id="257" r:id="Rc69052e90c8645d6"/>
    <p:sldId xmlns:r="http://schemas.openxmlformats.org/officeDocument/2006/relationships" id="258" r:id="Rc7728908e9974127"/>
    <p:sldId xmlns:r="http://schemas.openxmlformats.org/officeDocument/2006/relationships" id="259" r:id="Rb6c484049f5440a4"/>
    <p:sldId xmlns:r="http://schemas.openxmlformats.org/officeDocument/2006/relationships" id="260" r:id="R737db14103974a3c"/>
    <p:sldId xmlns:r="http://schemas.openxmlformats.org/officeDocument/2006/relationships" id="261" r:id="R3c298d6c50a54a39"/>
    <p:sldId xmlns:r="http://schemas.openxmlformats.org/officeDocument/2006/relationships" id="262" r:id="R6f19e8acab9345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0a670fc41e49cc" /><Relationship Type="http://schemas.openxmlformats.org/officeDocument/2006/relationships/slide" Target="/ppt/slides/slide1.xml" Id="R16a5b8efc6654548" /><Relationship Type="http://schemas.openxmlformats.org/officeDocument/2006/relationships/slide" Target="/ppt/slides/slide2.xml" Id="Rc69052e90c8645d6" /><Relationship Type="http://schemas.openxmlformats.org/officeDocument/2006/relationships/slide" Target="/ppt/slides/slide3.xml" Id="Rc7728908e9974127" /><Relationship Type="http://schemas.openxmlformats.org/officeDocument/2006/relationships/slide" Target="/ppt/slides/slide4.xml" Id="Rb6c484049f5440a4" /><Relationship Type="http://schemas.openxmlformats.org/officeDocument/2006/relationships/slide" Target="/ppt/slides/slide5.xml" Id="R737db14103974a3c" /><Relationship Type="http://schemas.openxmlformats.org/officeDocument/2006/relationships/slide" Target="/ppt/slides/slide6.xml" Id="R3c298d6c50a54a39" /><Relationship Type="http://schemas.openxmlformats.org/officeDocument/2006/relationships/slide" Target="/ppt/slides/slide7.xml" Id="R6f19e8acab9345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627547fd9c43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036b01bf7b4a88" /><Relationship Type="http://schemas.openxmlformats.org/officeDocument/2006/relationships/theme" Target="/ppt/slideMasters/theme/theme1.xml" Id="R46635f75d3a942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036b01bf7b4a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f8cb4581ec4c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b53a412aac4e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d6bd056f8042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3d8cb021f445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2901ff95f149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1e640046c741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b7d3ef574a43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NSB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NSB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NSB HOLDING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NSB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NSB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NSB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41 414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NSB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 SØRENSEN 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NSB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6002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927 859 815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NSB HOLDING AS</a:t>
            </a:r>
          </a:p>
        </p:txBody>
      </p:sp>
    </p:spTree>
  </p:cSld>
  <p:clrMapOvr>
    <a:masterClrMapping xmlns:a="http://schemas.openxmlformats.org/drawingml/2006/main"/>
  </p:clrMapOvr>
</p:sld>
</file>