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0d91b5c6cef427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d9e4002ee0a402e"/>
  </p:sldMasterIdLst>
  <p:sldIdLst>
    <p:sldId xmlns:r="http://schemas.openxmlformats.org/officeDocument/2006/relationships" id="256" r:id="R78acd4d904be4e3a"/>
    <p:sldId xmlns:r="http://schemas.openxmlformats.org/officeDocument/2006/relationships" id="257" r:id="R52dc6ec2a3de47fa"/>
    <p:sldId xmlns:r="http://schemas.openxmlformats.org/officeDocument/2006/relationships" id="258" r:id="R2b5484e1958f4e61"/>
    <p:sldId xmlns:r="http://schemas.openxmlformats.org/officeDocument/2006/relationships" id="259" r:id="Rb4806c715ce745bc"/>
    <p:sldId xmlns:r="http://schemas.openxmlformats.org/officeDocument/2006/relationships" id="260" r:id="R8bd69fb18df14b6d"/>
    <p:sldId xmlns:r="http://schemas.openxmlformats.org/officeDocument/2006/relationships" id="261" r:id="R14f144464b4e4074"/>
    <p:sldId xmlns:r="http://schemas.openxmlformats.org/officeDocument/2006/relationships" id="262" r:id="R4109c178278f404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9e4002ee0a402e" /><Relationship Type="http://schemas.openxmlformats.org/officeDocument/2006/relationships/slide" Target="/ppt/slides/slide1.xml" Id="R78acd4d904be4e3a" /><Relationship Type="http://schemas.openxmlformats.org/officeDocument/2006/relationships/slide" Target="/ppt/slides/slide2.xml" Id="R52dc6ec2a3de47fa" /><Relationship Type="http://schemas.openxmlformats.org/officeDocument/2006/relationships/slide" Target="/ppt/slides/slide3.xml" Id="R2b5484e1958f4e61" /><Relationship Type="http://schemas.openxmlformats.org/officeDocument/2006/relationships/slide" Target="/ppt/slides/slide4.xml" Id="Rb4806c715ce745bc" /><Relationship Type="http://schemas.openxmlformats.org/officeDocument/2006/relationships/slide" Target="/ppt/slides/slide5.xml" Id="R8bd69fb18df14b6d" /><Relationship Type="http://schemas.openxmlformats.org/officeDocument/2006/relationships/slide" Target="/ppt/slides/slide6.xml" Id="R14f144464b4e4074" /><Relationship Type="http://schemas.openxmlformats.org/officeDocument/2006/relationships/slide" Target="/ppt/slides/slide7.xml" Id="R4109c178278f404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4b7d49f0d8438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5f9e33a2ad47b3" /><Relationship Type="http://schemas.openxmlformats.org/officeDocument/2006/relationships/theme" Target="/ppt/slideMasters/theme/theme1.xml" Id="Ra00206bca2844c2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b5f9e33a2ad47b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b8cea439774c2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ffa28858bf451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9a4bb9f4f745c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18e585f73f4fc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9822d3ec83494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61217b94c74b3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f83a37a392478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OROURKE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OROURKE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OROURKE HOLDING AS ble etablert [år] og holder til i Langhus.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OROURKE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OROURKE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OROURKE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−35 361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−35 171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264 985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285 889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OROURKE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MICHAEL O'ROURKE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OROURKE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Haugbro terrasse 174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1405 Langhus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927 860 430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OROURKE HOLDING AS</a:t>
            </a:r>
          </a:p>
        </p:txBody>
      </p:sp>
    </p:spTree>
  </p:cSld>
  <p:clrMapOvr>
    <a:masterClrMapping xmlns:a="http://schemas.openxmlformats.org/drawingml/2006/main"/>
  </p:clrMapOvr>
</p:sld>
</file>