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826546e0d04d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794c01fb50470c"/>
  </p:sldMasterIdLst>
  <p:sldIdLst>
    <p:sldId xmlns:r="http://schemas.openxmlformats.org/officeDocument/2006/relationships" id="256" r:id="Rd0cba6a16fc44c8c"/>
    <p:sldId xmlns:r="http://schemas.openxmlformats.org/officeDocument/2006/relationships" id="257" r:id="Ra829040c63524e5a"/>
    <p:sldId xmlns:r="http://schemas.openxmlformats.org/officeDocument/2006/relationships" id="258" r:id="Rc1e71ab9c4a84240"/>
    <p:sldId xmlns:r="http://schemas.openxmlformats.org/officeDocument/2006/relationships" id="259" r:id="R403dae0e22724698"/>
    <p:sldId xmlns:r="http://schemas.openxmlformats.org/officeDocument/2006/relationships" id="260" r:id="R187d1ca944ee44b1"/>
    <p:sldId xmlns:r="http://schemas.openxmlformats.org/officeDocument/2006/relationships" id="261" r:id="R742c7b4a24154703"/>
    <p:sldId xmlns:r="http://schemas.openxmlformats.org/officeDocument/2006/relationships" id="262" r:id="R4b2a8180c18842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794c01fb50470c" /><Relationship Type="http://schemas.openxmlformats.org/officeDocument/2006/relationships/slide" Target="/ppt/slides/slide1.xml" Id="Rd0cba6a16fc44c8c" /><Relationship Type="http://schemas.openxmlformats.org/officeDocument/2006/relationships/slide" Target="/ppt/slides/slide2.xml" Id="Ra829040c63524e5a" /><Relationship Type="http://schemas.openxmlformats.org/officeDocument/2006/relationships/slide" Target="/ppt/slides/slide3.xml" Id="Rc1e71ab9c4a84240" /><Relationship Type="http://schemas.openxmlformats.org/officeDocument/2006/relationships/slide" Target="/ppt/slides/slide4.xml" Id="R403dae0e22724698" /><Relationship Type="http://schemas.openxmlformats.org/officeDocument/2006/relationships/slide" Target="/ppt/slides/slide5.xml" Id="R187d1ca944ee44b1" /><Relationship Type="http://schemas.openxmlformats.org/officeDocument/2006/relationships/slide" Target="/ppt/slides/slide6.xml" Id="R742c7b4a24154703" /><Relationship Type="http://schemas.openxmlformats.org/officeDocument/2006/relationships/slide" Target="/ppt/slides/slide7.xml" Id="R4b2a8180c18842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64ae919b8e43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4f30ec05da403b" /><Relationship Type="http://schemas.openxmlformats.org/officeDocument/2006/relationships/theme" Target="/ppt/slideMasters/theme/theme1.xml" Id="R688ef1c52b144e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4f30ec05da40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bfb8dd8c5f4e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b9682363145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b0c22f04b45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75df36eb34f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ef124269e44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8b6729fbaf4f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fe08a1caf41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MATINA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MATINA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 KRISTIN MOEN ENGE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Teglbrennerveien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927 862 913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MATINA AS</a:t>
            </a:r>
          </a:p>
        </p:txBody>
      </p:sp>
    </p:spTree>
  </p:cSld>
  <p:clrMapOvr>
    <a:masterClrMapping xmlns:a="http://schemas.openxmlformats.org/drawingml/2006/main"/>
  </p:clrMapOvr>
</p:sld>
</file>