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827ef7859e44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e7b7830ad34bb7"/>
  </p:sldMasterIdLst>
  <p:sldIdLst>
    <p:sldId xmlns:r="http://schemas.openxmlformats.org/officeDocument/2006/relationships" id="256" r:id="R2b88ccb7ee924c8d"/>
    <p:sldId xmlns:r="http://schemas.openxmlformats.org/officeDocument/2006/relationships" id="257" r:id="Rde3b6c1f7cad43f6"/>
    <p:sldId xmlns:r="http://schemas.openxmlformats.org/officeDocument/2006/relationships" id="258" r:id="R17f51f4ca4d240e2"/>
    <p:sldId xmlns:r="http://schemas.openxmlformats.org/officeDocument/2006/relationships" id="259" r:id="R3cd2c1ea37de4a6e"/>
    <p:sldId xmlns:r="http://schemas.openxmlformats.org/officeDocument/2006/relationships" id="260" r:id="R2316cf2b35884739"/>
    <p:sldId xmlns:r="http://schemas.openxmlformats.org/officeDocument/2006/relationships" id="261" r:id="R3269a77fce9c4859"/>
    <p:sldId xmlns:r="http://schemas.openxmlformats.org/officeDocument/2006/relationships" id="262" r:id="Re598dbf7a2114d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7b7830ad34bb7" /><Relationship Type="http://schemas.openxmlformats.org/officeDocument/2006/relationships/slide" Target="/ppt/slides/slide1.xml" Id="R2b88ccb7ee924c8d" /><Relationship Type="http://schemas.openxmlformats.org/officeDocument/2006/relationships/slide" Target="/ppt/slides/slide2.xml" Id="Rde3b6c1f7cad43f6" /><Relationship Type="http://schemas.openxmlformats.org/officeDocument/2006/relationships/slide" Target="/ppt/slides/slide3.xml" Id="R17f51f4ca4d240e2" /><Relationship Type="http://schemas.openxmlformats.org/officeDocument/2006/relationships/slide" Target="/ppt/slides/slide4.xml" Id="R3cd2c1ea37de4a6e" /><Relationship Type="http://schemas.openxmlformats.org/officeDocument/2006/relationships/slide" Target="/ppt/slides/slide5.xml" Id="R2316cf2b35884739" /><Relationship Type="http://schemas.openxmlformats.org/officeDocument/2006/relationships/slide" Target="/ppt/slides/slide6.xml" Id="R3269a77fce9c4859" /><Relationship Type="http://schemas.openxmlformats.org/officeDocument/2006/relationships/slide" Target="/ppt/slides/slide7.xml" Id="Re598dbf7a2114d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1eccdde2441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b8ad6b3614a2a" /><Relationship Type="http://schemas.openxmlformats.org/officeDocument/2006/relationships/theme" Target="/ppt/slideMasters/theme/theme1.xml" Id="Rf0db930e52cd48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2b8ad6b3614a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87f52196a4a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de886565642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bcbc86a884a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b947898d540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41206ee8a42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336a425f744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19aef4e414a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ALGETA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ALGETA AS ble etablert [år] og holder til i Kråkstad.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8 405 282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764 063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571 479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718 882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3 287 993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LINDSTAD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927 866 153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ALGETA AS</a:t>
            </a:r>
          </a:p>
        </p:txBody>
      </p:sp>
    </p:spTree>
  </p:cSld>
  <p:clrMapOvr>
    <a:masterClrMapping xmlns:a="http://schemas.openxmlformats.org/drawingml/2006/main"/>
  </p:clrMapOvr>
</p:sld>
</file>