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bd5477807d4a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5eccb79d32485f"/>
  </p:sldMasterIdLst>
  <p:sldIdLst>
    <p:sldId xmlns:r="http://schemas.openxmlformats.org/officeDocument/2006/relationships" id="256" r:id="R8a27edbcf6ee415f"/>
    <p:sldId xmlns:r="http://schemas.openxmlformats.org/officeDocument/2006/relationships" id="257" r:id="R77cc34f4b15f4dda"/>
    <p:sldId xmlns:r="http://schemas.openxmlformats.org/officeDocument/2006/relationships" id="258" r:id="Rcd42d31bb9654874"/>
    <p:sldId xmlns:r="http://schemas.openxmlformats.org/officeDocument/2006/relationships" id="259" r:id="Raa8c8530b3f141ef"/>
    <p:sldId xmlns:r="http://schemas.openxmlformats.org/officeDocument/2006/relationships" id="260" r:id="R1f8c0254cf4243fa"/>
    <p:sldId xmlns:r="http://schemas.openxmlformats.org/officeDocument/2006/relationships" id="261" r:id="Rf27c6f0d4ba84d82"/>
    <p:sldId xmlns:r="http://schemas.openxmlformats.org/officeDocument/2006/relationships" id="262" r:id="R0c7ca51c55444a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5eccb79d32485f" /><Relationship Type="http://schemas.openxmlformats.org/officeDocument/2006/relationships/slide" Target="/ppt/slides/slide1.xml" Id="R8a27edbcf6ee415f" /><Relationship Type="http://schemas.openxmlformats.org/officeDocument/2006/relationships/slide" Target="/ppt/slides/slide2.xml" Id="R77cc34f4b15f4dda" /><Relationship Type="http://schemas.openxmlformats.org/officeDocument/2006/relationships/slide" Target="/ppt/slides/slide3.xml" Id="Rcd42d31bb9654874" /><Relationship Type="http://schemas.openxmlformats.org/officeDocument/2006/relationships/slide" Target="/ppt/slides/slide4.xml" Id="Raa8c8530b3f141ef" /><Relationship Type="http://schemas.openxmlformats.org/officeDocument/2006/relationships/slide" Target="/ppt/slides/slide5.xml" Id="R1f8c0254cf4243fa" /><Relationship Type="http://schemas.openxmlformats.org/officeDocument/2006/relationships/slide" Target="/ppt/slides/slide6.xml" Id="Rf27c6f0d4ba84d82" /><Relationship Type="http://schemas.openxmlformats.org/officeDocument/2006/relationships/slide" Target="/ppt/slides/slide7.xml" Id="R0c7ca51c55444a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7b520f760c4f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ad01742804dee" /><Relationship Type="http://schemas.openxmlformats.org/officeDocument/2006/relationships/theme" Target="/ppt/slideMasters/theme/theme1.xml" Id="R60d955a6d3f14a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8ad01742804d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3d5f33f0749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c68c1b36540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7e42bd29446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55a54dd5244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0874d98844e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008571fb14b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594a16f554a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SECANT TOPPHOLDING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TOPPHOLDING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SECANT TOPPHOLDING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TOPPHOLDING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TOPPHOLDING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TOPPHOLDING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7 556 369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26 503 718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34 355 953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TOPPHOLDING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HEGGLAND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RELOOP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TOPPHOLDING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Pauline Wiigs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927 867 311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SECANT TOPPHOLDING AS</a:t>
            </a:r>
          </a:p>
        </p:txBody>
      </p:sp>
    </p:spTree>
  </p:cSld>
  <p:clrMapOvr>
    <a:masterClrMapping xmlns:a="http://schemas.openxmlformats.org/drawingml/2006/main"/>
  </p:clrMapOvr>
</p:sld>
</file>