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b3c85fee7b44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a6ad1c87ba4ac8"/>
  </p:sldMasterIdLst>
  <p:sldIdLst>
    <p:sldId xmlns:r="http://schemas.openxmlformats.org/officeDocument/2006/relationships" id="256" r:id="R76aee7f04daf45f8"/>
    <p:sldId xmlns:r="http://schemas.openxmlformats.org/officeDocument/2006/relationships" id="257" r:id="R2cefe6e7dc474944"/>
    <p:sldId xmlns:r="http://schemas.openxmlformats.org/officeDocument/2006/relationships" id="258" r:id="R30f0ccea224b4a89"/>
    <p:sldId xmlns:r="http://schemas.openxmlformats.org/officeDocument/2006/relationships" id="259" r:id="R3d2892ccb1ca44de"/>
    <p:sldId xmlns:r="http://schemas.openxmlformats.org/officeDocument/2006/relationships" id="260" r:id="Rbe234749939d4f6c"/>
    <p:sldId xmlns:r="http://schemas.openxmlformats.org/officeDocument/2006/relationships" id="261" r:id="R8345f2ccbf4946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a6ad1c87ba4ac8" /><Relationship Type="http://schemas.openxmlformats.org/officeDocument/2006/relationships/slide" Target="/ppt/slides/slide1.xml" Id="R76aee7f04daf45f8" /><Relationship Type="http://schemas.openxmlformats.org/officeDocument/2006/relationships/slide" Target="/ppt/slides/slide2.xml" Id="R2cefe6e7dc474944" /><Relationship Type="http://schemas.openxmlformats.org/officeDocument/2006/relationships/slide" Target="/ppt/slides/slide3.xml" Id="R30f0ccea224b4a89" /><Relationship Type="http://schemas.openxmlformats.org/officeDocument/2006/relationships/slide" Target="/ppt/slides/slide4.xml" Id="R3d2892ccb1ca44de" /><Relationship Type="http://schemas.openxmlformats.org/officeDocument/2006/relationships/slide" Target="/ppt/slides/slide5.xml" Id="Rbe234749939d4f6c" /><Relationship Type="http://schemas.openxmlformats.org/officeDocument/2006/relationships/slide" Target="/ppt/slides/slide6.xml" Id="R8345f2ccbf4946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c9a51a1a045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181524f284fa4" /><Relationship Type="http://schemas.openxmlformats.org/officeDocument/2006/relationships/theme" Target="/ppt/slideMasters/theme/theme1.xml" Id="Re4b39df0898443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2181524f284f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e2ac1657744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e37c00eb64e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ddfd68e5d4b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d780b3ba843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67ee8aeed45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eef908ac446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SIMA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STEFFENSEN TRINE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927 872 803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 BYGG AS</a:t>
            </a:r>
          </a:p>
        </p:txBody>
      </p:sp>
    </p:spTree>
  </p:cSld>
  <p:clrMapOvr>
    <a:masterClrMapping xmlns:a="http://schemas.openxmlformats.org/drawingml/2006/main"/>
  </p:clrMapOvr>
</p:sld>
</file>