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fad10a81b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8f4048cde4924"/>
  </p:sldMasterIdLst>
  <p:sldIdLst>
    <p:sldId xmlns:r="http://schemas.openxmlformats.org/officeDocument/2006/relationships" id="256" r:id="R248faca12d834ca8"/>
    <p:sldId xmlns:r="http://schemas.openxmlformats.org/officeDocument/2006/relationships" id="257" r:id="R3ff721885d574ee1"/>
    <p:sldId xmlns:r="http://schemas.openxmlformats.org/officeDocument/2006/relationships" id="258" r:id="Rd1277445df5a49fb"/>
    <p:sldId xmlns:r="http://schemas.openxmlformats.org/officeDocument/2006/relationships" id="259" r:id="R17ffcdba618e4bcd"/>
    <p:sldId xmlns:r="http://schemas.openxmlformats.org/officeDocument/2006/relationships" id="260" r:id="Rb604a73275cf4e83"/>
    <p:sldId xmlns:r="http://schemas.openxmlformats.org/officeDocument/2006/relationships" id="261" r:id="Re32285cb8ace47dc"/>
    <p:sldId xmlns:r="http://schemas.openxmlformats.org/officeDocument/2006/relationships" id="262" r:id="R654dca81de3a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8f4048cde4924" /><Relationship Type="http://schemas.openxmlformats.org/officeDocument/2006/relationships/slide" Target="/ppt/slides/slide1.xml" Id="R248faca12d834ca8" /><Relationship Type="http://schemas.openxmlformats.org/officeDocument/2006/relationships/slide" Target="/ppt/slides/slide2.xml" Id="R3ff721885d574ee1" /><Relationship Type="http://schemas.openxmlformats.org/officeDocument/2006/relationships/slide" Target="/ppt/slides/slide3.xml" Id="Rd1277445df5a49fb" /><Relationship Type="http://schemas.openxmlformats.org/officeDocument/2006/relationships/slide" Target="/ppt/slides/slide4.xml" Id="R17ffcdba618e4bcd" /><Relationship Type="http://schemas.openxmlformats.org/officeDocument/2006/relationships/slide" Target="/ppt/slides/slide5.xml" Id="Rb604a73275cf4e83" /><Relationship Type="http://schemas.openxmlformats.org/officeDocument/2006/relationships/slide" Target="/ppt/slides/slide6.xml" Id="Re32285cb8ace47dc" /><Relationship Type="http://schemas.openxmlformats.org/officeDocument/2006/relationships/slide" Target="/ppt/slides/slide7.xml" Id="R654dca81de3a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f47da7108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e6a151d8e4d23" /><Relationship Type="http://schemas.openxmlformats.org/officeDocument/2006/relationships/theme" Target="/ppt/slideMasters/theme/theme1.xml" Id="Rd8b461885124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e6a151d8e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41346019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85c9834e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f0e151c2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01acb41e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3a4254f7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924711d1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d2f72f25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AURORA CAPITAL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CAPITAL GROUP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1 033 426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809 712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DOLASH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927 879 875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 CAPITAL GROUP AS</a:t>
            </a:r>
          </a:p>
        </p:txBody>
      </p:sp>
    </p:spTree>
  </p:cSld>
  <p:clrMapOvr>
    <a:masterClrMapping xmlns:a="http://schemas.openxmlformats.org/drawingml/2006/main"/>
  </p:clrMapOvr>
</p:sld>
</file>