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aa277b6f9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3df3b52eb4341"/>
  </p:sldMasterIdLst>
  <p:sldIdLst>
    <p:sldId xmlns:r="http://schemas.openxmlformats.org/officeDocument/2006/relationships" id="256" r:id="Re6ebdbb1c64d4745"/>
    <p:sldId xmlns:r="http://schemas.openxmlformats.org/officeDocument/2006/relationships" id="257" r:id="R642e9d86dadb426b"/>
    <p:sldId xmlns:r="http://schemas.openxmlformats.org/officeDocument/2006/relationships" id="258" r:id="R526d5330977d4cfd"/>
    <p:sldId xmlns:r="http://schemas.openxmlformats.org/officeDocument/2006/relationships" id="259" r:id="Rc96771a2c0e64850"/>
    <p:sldId xmlns:r="http://schemas.openxmlformats.org/officeDocument/2006/relationships" id="260" r:id="R28a67253ffdd4dc6"/>
    <p:sldId xmlns:r="http://schemas.openxmlformats.org/officeDocument/2006/relationships" id="261" r:id="R54e6215f64e34703"/>
    <p:sldId xmlns:r="http://schemas.openxmlformats.org/officeDocument/2006/relationships" id="262" r:id="R892cc37c8f57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3df3b52eb4341" /><Relationship Type="http://schemas.openxmlformats.org/officeDocument/2006/relationships/slide" Target="/ppt/slides/slide1.xml" Id="Re6ebdbb1c64d4745" /><Relationship Type="http://schemas.openxmlformats.org/officeDocument/2006/relationships/slide" Target="/ppt/slides/slide2.xml" Id="R642e9d86dadb426b" /><Relationship Type="http://schemas.openxmlformats.org/officeDocument/2006/relationships/slide" Target="/ppt/slides/slide3.xml" Id="R526d5330977d4cfd" /><Relationship Type="http://schemas.openxmlformats.org/officeDocument/2006/relationships/slide" Target="/ppt/slides/slide4.xml" Id="Rc96771a2c0e64850" /><Relationship Type="http://schemas.openxmlformats.org/officeDocument/2006/relationships/slide" Target="/ppt/slides/slide5.xml" Id="R28a67253ffdd4dc6" /><Relationship Type="http://schemas.openxmlformats.org/officeDocument/2006/relationships/slide" Target="/ppt/slides/slide6.xml" Id="R54e6215f64e34703" /><Relationship Type="http://schemas.openxmlformats.org/officeDocument/2006/relationships/slide" Target="/ppt/slides/slide7.xml" Id="R892cc37c8f57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165767a69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f0f81b75541c5" /><Relationship Type="http://schemas.openxmlformats.org/officeDocument/2006/relationships/theme" Target="/ppt/slideMasters/theme/theme1.xml" Id="R4c59f267c0c9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f0f81b755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d416f2fec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7dca64534f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8d09a33bf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990c619e3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21fe74a40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35d373f348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6ff9c8391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MARIUNOR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12 389 997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13 248 990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17 715 315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NORBYE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E6 Eiendom AS, 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927 885 131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