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d34e013be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08494d5be45cd"/>
  </p:sldMasterIdLst>
  <p:sldIdLst>
    <p:sldId xmlns:r="http://schemas.openxmlformats.org/officeDocument/2006/relationships" id="256" r:id="R33afbc549ddb4bd5"/>
    <p:sldId xmlns:r="http://schemas.openxmlformats.org/officeDocument/2006/relationships" id="257" r:id="Rd987c2ac9db94fa4"/>
    <p:sldId xmlns:r="http://schemas.openxmlformats.org/officeDocument/2006/relationships" id="258" r:id="R8961397b23134d7a"/>
    <p:sldId xmlns:r="http://schemas.openxmlformats.org/officeDocument/2006/relationships" id="259" r:id="R4484f094b1e14522"/>
    <p:sldId xmlns:r="http://schemas.openxmlformats.org/officeDocument/2006/relationships" id="260" r:id="R7ef548fa26e24b8f"/>
    <p:sldId xmlns:r="http://schemas.openxmlformats.org/officeDocument/2006/relationships" id="261" r:id="Rffa8435163214b69"/>
    <p:sldId xmlns:r="http://schemas.openxmlformats.org/officeDocument/2006/relationships" id="262" r:id="Rfcc1403fcac2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08494d5be45cd" /><Relationship Type="http://schemas.openxmlformats.org/officeDocument/2006/relationships/slide" Target="/ppt/slides/slide1.xml" Id="R33afbc549ddb4bd5" /><Relationship Type="http://schemas.openxmlformats.org/officeDocument/2006/relationships/slide" Target="/ppt/slides/slide2.xml" Id="Rd987c2ac9db94fa4" /><Relationship Type="http://schemas.openxmlformats.org/officeDocument/2006/relationships/slide" Target="/ppt/slides/slide3.xml" Id="R8961397b23134d7a" /><Relationship Type="http://schemas.openxmlformats.org/officeDocument/2006/relationships/slide" Target="/ppt/slides/slide4.xml" Id="R4484f094b1e14522" /><Relationship Type="http://schemas.openxmlformats.org/officeDocument/2006/relationships/slide" Target="/ppt/slides/slide5.xml" Id="R7ef548fa26e24b8f" /><Relationship Type="http://schemas.openxmlformats.org/officeDocument/2006/relationships/slide" Target="/ppt/slides/slide6.xml" Id="Rffa8435163214b69" /><Relationship Type="http://schemas.openxmlformats.org/officeDocument/2006/relationships/slide" Target="/ppt/slides/slide7.xml" Id="Rfcc1403fcac2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74a045d25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be91f9f6f406b" /><Relationship Type="http://schemas.openxmlformats.org/officeDocument/2006/relationships/theme" Target="/ppt/slideMasters/theme/theme1.xml" Id="Rf433f7bc23a6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be91f9f6f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95b513e0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d845b75a9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c0ae4b0c242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74b8c939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6cf188f5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78df7b7d2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f562ae8a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61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bente@tindregnskap.no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927 898 969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