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0f50a809a41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a2ab086b5a4cda"/>
  </p:sldMasterIdLst>
  <p:sldIdLst>
    <p:sldId xmlns:r="http://schemas.openxmlformats.org/officeDocument/2006/relationships" id="256" r:id="R46d2197cf3fd4b0a"/>
    <p:sldId xmlns:r="http://schemas.openxmlformats.org/officeDocument/2006/relationships" id="257" r:id="Re57e6c0703104bdd"/>
    <p:sldId xmlns:r="http://schemas.openxmlformats.org/officeDocument/2006/relationships" id="258" r:id="R7c01fad3ead040a5"/>
    <p:sldId xmlns:r="http://schemas.openxmlformats.org/officeDocument/2006/relationships" id="259" r:id="R8b28bdf05e984001"/>
    <p:sldId xmlns:r="http://schemas.openxmlformats.org/officeDocument/2006/relationships" id="260" r:id="Rab7631a4393548ad"/>
    <p:sldId xmlns:r="http://schemas.openxmlformats.org/officeDocument/2006/relationships" id="261" r:id="Rcd08e575b55847d0"/>
    <p:sldId xmlns:r="http://schemas.openxmlformats.org/officeDocument/2006/relationships" id="262" r:id="R2f2776c6889e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2ab086b5a4cda" /><Relationship Type="http://schemas.openxmlformats.org/officeDocument/2006/relationships/slide" Target="/ppt/slides/slide1.xml" Id="R46d2197cf3fd4b0a" /><Relationship Type="http://schemas.openxmlformats.org/officeDocument/2006/relationships/slide" Target="/ppt/slides/slide2.xml" Id="Re57e6c0703104bdd" /><Relationship Type="http://schemas.openxmlformats.org/officeDocument/2006/relationships/slide" Target="/ppt/slides/slide3.xml" Id="R7c01fad3ead040a5" /><Relationship Type="http://schemas.openxmlformats.org/officeDocument/2006/relationships/slide" Target="/ppt/slides/slide4.xml" Id="R8b28bdf05e984001" /><Relationship Type="http://schemas.openxmlformats.org/officeDocument/2006/relationships/slide" Target="/ppt/slides/slide5.xml" Id="Rab7631a4393548ad" /><Relationship Type="http://schemas.openxmlformats.org/officeDocument/2006/relationships/slide" Target="/ppt/slides/slide6.xml" Id="Rcd08e575b55847d0" /><Relationship Type="http://schemas.openxmlformats.org/officeDocument/2006/relationships/slide" Target="/ppt/slides/slide7.xml" Id="R2f2776c6889e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d314d667d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306e11fc746c7" /><Relationship Type="http://schemas.openxmlformats.org/officeDocument/2006/relationships/theme" Target="/ppt/slideMasters/theme/theme1.xml" Id="R8bb9171e923c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306e11fc7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58c25076e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0b8e81f8a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f357bea094b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5123ec1a744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35e8213e4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ccc93752c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c73c40859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