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b98a9110c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4104486204dde"/>
  </p:sldMasterIdLst>
  <p:sldIdLst>
    <p:sldId xmlns:r="http://schemas.openxmlformats.org/officeDocument/2006/relationships" id="256" r:id="R55080a19e75c4c78"/>
    <p:sldId xmlns:r="http://schemas.openxmlformats.org/officeDocument/2006/relationships" id="257" r:id="R253e8a1e798b4046"/>
    <p:sldId xmlns:r="http://schemas.openxmlformats.org/officeDocument/2006/relationships" id="258" r:id="Ra81739af67e14ebe"/>
    <p:sldId xmlns:r="http://schemas.openxmlformats.org/officeDocument/2006/relationships" id="259" r:id="Ra6959376ee5b433f"/>
    <p:sldId xmlns:r="http://schemas.openxmlformats.org/officeDocument/2006/relationships" id="260" r:id="R26628749842049d4"/>
    <p:sldId xmlns:r="http://schemas.openxmlformats.org/officeDocument/2006/relationships" id="261" r:id="R809cfa169bc647f2"/>
    <p:sldId xmlns:r="http://schemas.openxmlformats.org/officeDocument/2006/relationships" id="262" r:id="Rb1b85f98fdac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4104486204dde" /><Relationship Type="http://schemas.openxmlformats.org/officeDocument/2006/relationships/slide" Target="/ppt/slides/slide1.xml" Id="R55080a19e75c4c78" /><Relationship Type="http://schemas.openxmlformats.org/officeDocument/2006/relationships/slide" Target="/ppt/slides/slide2.xml" Id="R253e8a1e798b4046" /><Relationship Type="http://schemas.openxmlformats.org/officeDocument/2006/relationships/slide" Target="/ppt/slides/slide3.xml" Id="Ra81739af67e14ebe" /><Relationship Type="http://schemas.openxmlformats.org/officeDocument/2006/relationships/slide" Target="/ppt/slides/slide4.xml" Id="Ra6959376ee5b433f" /><Relationship Type="http://schemas.openxmlformats.org/officeDocument/2006/relationships/slide" Target="/ppt/slides/slide5.xml" Id="R26628749842049d4" /><Relationship Type="http://schemas.openxmlformats.org/officeDocument/2006/relationships/slide" Target="/ppt/slides/slide6.xml" Id="R809cfa169bc647f2" /><Relationship Type="http://schemas.openxmlformats.org/officeDocument/2006/relationships/slide" Target="/ppt/slides/slide7.xml" Id="Rb1b85f98fdac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d195eef70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83de4ee34abd" /><Relationship Type="http://schemas.openxmlformats.org/officeDocument/2006/relationships/theme" Target="/ppt/slideMasters/theme/theme1.xml" Id="Re03e7d81be73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383de4ee3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06371435b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b481ca48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f07874ee1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b7d193a44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431a3eba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10169bcc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2a3eca410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BYGG- OG ANLEGGSBETONG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BYGG- OG ANLEGGSBETONG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25 257 950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−5 880 255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−3 820 149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3 817 322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JOHANSEN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JOHN ARILD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TOGSTADHAGEN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 OG ANLEGGSBETONG AS</a:t>
            </a:r>
          </a:p>
        </p:txBody>
      </p:sp>
    </p:spTree>
  </p:cSld>
  <p:clrMapOvr>
    <a:masterClrMapping xmlns:a="http://schemas.openxmlformats.org/drawingml/2006/main"/>
  </p:clrMapOvr>
</p:sld>
</file>