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61278a306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1b50394f045ee"/>
  </p:sldMasterIdLst>
  <p:sldIdLst>
    <p:sldId xmlns:r="http://schemas.openxmlformats.org/officeDocument/2006/relationships" id="256" r:id="R8a45254515ce4bb5"/>
    <p:sldId xmlns:r="http://schemas.openxmlformats.org/officeDocument/2006/relationships" id="257" r:id="R5b9ec895ea3341ea"/>
    <p:sldId xmlns:r="http://schemas.openxmlformats.org/officeDocument/2006/relationships" id="258" r:id="R452a0c98f8134754"/>
    <p:sldId xmlns:r="http://schemas.openxmlformats.org/officeDocument/2006/relationships" id="259" r:id="R9aa56516f2b24a50"/>
    <p:sldId xmlns:r="http://schemas.openxmlformats.org/officeDocument/2006/relationships" id="260" r:id="R060ed6c2b45543be"/>
    <p:sldId xmlns:r="http://schemas.openxmlformats.org/officeDocument/2006/relationships" id="261" r:id="Rc803bf1c531147e3"/>
    <p:sldId xmlns:r="http://schemas.openxmlformats.org/officeDocument/2006/relationships" id="262" r:id="R2509933699e4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1b50394f045ee" /><Relationship Type="http://schemas.openxmlformats.org/officeDocument/2006/relationships/slide" Target="/ppt/slides/slide1.xml" Id="R8a45254515ce4bb5" /><Relationship Type="http://schemas.openxmlformats.org/officeDocument/2006/relationships/slide" Target="/ppt/slides/slide2.xml" Id="R5b9ec895ea3341ea" /><Relationship Type="http://schemas.openxmlformats.org/officeDocument/2006/relationships/slide" Target="/ppt/slides/slide3.xml" Id="R452a0c98f8134754" /><Relationship Type="http://schemas.openxmlformats.org/officeDocument/2006/relationships/slide" Target="/ppt/slides/slide4.xml" Id="R9aa56516f2b24a50" /><Relationship Type="http://schemas.openxmlformats.org/officeDocument/2006/relationships/slide" Target="/ppt/slides/slide5.xml" Id="R060ed6c2b45543be" /><Relationship Type="http://schemas.openxmlformats.org/officeDocument/2006/relationships/slide" Target="/ppt/slides/slide6.xml" Id="Rc803bf1c531147e3" /><Relationship Type="http://schemas.openxmlformats.org/officeDocument/2006/relationships/slide" Target="/ppt/slides/slide7.xml" Id="R2509933699e4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95c017313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1165ed6e4640" /><Relationship Type="http://schemas.openxmlformats.org/officeDocument/2006/relationships/theme" Target="/ppt/slideMasters/theme/theme1.xml" Id="Ra9096e889fc0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e1165ed6e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386b73d2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5adc84ec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7ed63207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8c2d71ef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a553196f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ebc8b778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643b37b1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SKYA24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SKYA24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EMILY.NO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 BERG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PIIKSI SERVICES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927 929 856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