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9882497b2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d67fe93fc46ff"/>
  </p:sldMasterIdLst>
  <p:sldIdLst>
    <p:sldId xmlns:r="http://schemas.openxmlformats.org/officeDocument/2006/relationships" id="256" r:id="R1d1a8519d3bd42b9"/>
    <p:sldId xmlns:r="http://schemas.openxmlformats.org/officeDocument/2006/relationships" id="257" r:id="R71baaf92a3a048dd"/>
    <p:sldId xmlns:r="http://schemas.openxmlformats.org/officeDocument/2006/relationships" id="258" r:id="Rda2c4c1f40b5405f"/>
    <p:sldId xmlns:r="http://schemas.openxmlformats.org/officeDocument/2006/relationships" id="259" r:id="R0cea226d6cb2497b"/>
    <p:sldId xmlns:r="http://schemas.openxmlformats.org/officeDocument/2006/relationships" id="260" r:id="R78c40a5856374cec"/>
    <p:sldId xmlns:r="http://schemas.openxmlformats.org/officeDocument/2006/relationships" id="261" r:id="R8a783470b4b94707"/>
    <p:sldId xmlns:r="http://schemas.openxmlformats.org/officeDocument/2006/relationships" id="262" r:id="R7664e11235af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d67fe93fc46ff" /><Relationship Type="http://schemas.openxmlformats.org/officeDocument/2006/relationships/slide" Target="/ppt/slides/slide1.xml" Id="R1d1a8519d3bd42b9" /><Relationship Type="http://schemas.openxmlformats.org/officeDocument/2006/relationships/slide" Target="/ppt/slides/slide2.xml" Id="R71baaf92a3a048dd" /><Relationship Type="http://schemas.openxmlformats.org/officeDocument/2006/relationships/slide" Target="/ppt/slides/slide3.xml" Id="Rda2c4c1f40b5405f" /><Relationship Type="http://schemas.openxmlformats.org/officeDocument/2006/relationships/slide" Target="/ppt/slides/slide4.xml" Id="R0cea226d6cb2497b" /><Relationship Type="http://schemas.openxmlformats.org/officeDocument/2006/relationships/slide" Target="/ppt/slides/slide5.xml" Id="R78c40a5856374cec" /><Relationship Type="http://schemas.openxmlformats.org/officeDocument/2006/relationships/slide" Target="/ppt/slides/slide6.xml" Id="R8a783470b4b94707" /><Relationship Type="http://schemas.openxmlformats.org/officeDocument/2006/relationships/slide" Target="/ppt/slides/slide7.xml" Id="R7664e11235af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95ca003d2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66c86e1842d8" /><Relationship Type="http://schemas.openxmlformats.org/officeDocument/2006/relationships/theme" Target="/ppt/slideMasters/theme/theme1.xml" Id="R37dad6936c94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f66c86e18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43d36fcc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b07b028b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d622ce7f1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01151734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d77c8c72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dd5282be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b03add09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