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5eb10e34542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768419d9d44a5"/>
  </p:sldMasterIdLst>
  <p:sldIdLst>
    <p:sldId xmlns:r="http://schemas.openxmlformats.org/officeDocument/2006/relationships" id="256" r:id="R21ee74b8c20940c8"/>
    <p:sldId xmlns:r="http://schemas.openxmlformats.org/officeDocument/2006/relationships" id="257" r:id="R6b01629a08374073"/>
    <p:sldId xmlns:r="http://schemas.openxmlformats.org/officeDocument/2006/relationships" id="258" r:id="R1570237f33cc4562"/>
    <p:sldId xmlns:r="http://schemas.openxmlformats.org/officeDocument/2006/relationships" id="259" r:id="R9d94a88f1d11445f"/>
    <p:sldId xmlns:r="http://schemas.openxmlformats.org/officeDocument/2006/relationships" id="260" r:id="R19de0cb1af164710"/>
    <p:sldId xmlns:r="http://schemas.openxmlformats.org/officeDocument/2006/relationships" id="261" r:id="Rc2d0cd5e6ddf4042"/>
    <p:sldId xmlns:r="http://schemas.openxmlformats.org/officeDocument/2006/relationships" id="262" r:id="R49e5b5ae97854f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768419d9d44a5" /><Relationship Type="http://schemas.openxmlformats.org/officeDocument/2006/relationships/slide" Target="/ppt/slides/slide1.xml" Id="R21ee74b8c20940c8" /><Relationship Type="http://schemas.openxmlformats.org/officeDocument/2006/relationships/slide" Target="/ppt/slides/slide2.xml" Id="R6b01629a08374073" /><Relationship Type="http://schemas.openxmlformats.org/officeDocument/2006/relationships/slide" Target="/ppt/slides/slide3.xml" Id="R1570237f33cc4562" /><Relationship Type="http://schemas.openxmlformats.org/officeDocument/2006/relationships/slide" Target="/ppt/slides/slide4.xml" Id="R9d94a88f1d11445f" /><Relationship Type="http://schemas.openxmlformats.org/officeDocument/2006/relationships/slide" Target="/ppt/slides/slide5.xml" Id="R19de0cb1af164710" /><Relationship Type="http://schemas.openxmlformats.org/officeDocument/2006/relationships/slide" Target="/ppt/slides/slide6.xml" Id="Rc2d0cd5e6ddf4042" /><Relationship Type="http://schemas.openxmlformats.org/officeDocument/2006/relationships/slide" Target="/ppt/slides/slide7.xml" Id="R49e5b5ae97854f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f5743bb6b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9c6a2d3304f3b" /><Relationship Type="http://schemas.openxmlformats.org/officeDocument/2006/relationships/theme" Target="/ppt/slideMasters/theme/theme1.xml" Id="R627cbd2fd958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d9c6a2d330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e50af28c743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3e33441d64d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014ef3238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011e13d074d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7d40d5a8e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7a03bf41448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564f2a2ca4f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SOAND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3 824 521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SOLFRID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Oppslåttveien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SOAND AS</a:t>
            </a:r>
          </a:p>
        </p:txBody>
      </p:sp>
    </p:spTree>
  </p:cSld>
  <p:clrMapOvr>
    <a:masterClrMapping xmlns:a="http://schemas.openxmlformats.org/drawingml/2006/main"/>
  </p:clrMapOvr>
</p:sld>
</file>