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95fa9915004d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5d8eaff4f54fab"/>
  </p:sldMasterIdLst>
  <p:sldIdLst>
    <p:sldId xmlns:r="http://schemas.openxmlformats.org/officeDocument/2006/relationships" id="256" r:id="R2e4c0793501f416c"/>
    <p:sldId xmlns:r="http://schemas.openxmlformats.org/officeDocument/2006/relationships" id="257" r:id="R147b4f9c93f54499"/>
    <p:sldId xmlns:r="http://schemas.openxmlformats.org/officeDocument/2006/relationships" id="258" r:id="Rdf3edf0429cf40b0"/>
    <p:sldId xmlns:r="http://schemas.openxmlformats.org/officeDocument/2006/relationships" id="259" r:id="Rfec5832daf594d80"/>
    <p:sldId xmlns:r="http://schemas.openxmlformats.org/officeDocument/2006/relationships" id="260" r:id="R54f0b30d345c4f9d"/>
    <p:sldId xmlns:r="http://schemas.openxmlformats.org/officeDocument/2006/relationships" id="261" r:id="R72a4decc4eb1470f"/>
    <p:sldId xmlns:r="http://schemas.openxmlformats.org/officeDocument/2006/relationships" id="262" r:id="R0fb6f1908fd648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d8eaff4f54fab" /><Relationship Type="http://schemas.openxmlformats.org/officeDocument/2006/relationships/slide" Target="/ppt/slides/slide1.xml" Id="R2e4c0793501f416c" /><Relationship Type="http://schemas.openxmlformats.org/officeDocument/2006/relationships/slide" Target="/ppt/slides/slide2.xml" Id="R147b4f9c93f54499" /><Relationship Type="http://schemas.openxmlformats.org/officeDocument/2006/relationships/slide" Target="/ppt/slides/slide3.xml" Id="Rdf3edf0429cf40b0" /><Relationship Type="http://schemas.openxmlformats.org/officeDocument/2006/relationships/slide" Target="/ppt/slides/slide4.xml" Id="Rfec5832daf594d80" /><Relationship Type="http://schemas.openxmlformats.org/officeDocument/2006/relationships/slide" Target="/ppt/slides/slide5.xml" Id="R54f0b30d345c4f9d" /><Relationship Type="http://schemas.openxmlformats.org/officeDocument/2006/relationships/slide" Target="/ppt/slides/slide6.xml" Id="R72a4decc4eb1470f" /><Relationship Type="http://schemas.openxmlformats.org/officeDocument/2006/relationships/slide" Target="/ppt/slides/slide7.xml" Id="R0fb6f1908fd648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018e038f9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4ed74bbad4e77" /><Relationship Type="http://schemas.openxmlformats.org/officeDocument/2006/relationships/theme" Target="/ppt/slideMasters/theme/theme1.xml" Id="R5486634e97df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14ed74bbad4e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f47e65e4d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c28874170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bf4a1eb5b4e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5d0d19744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b311105c944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76c2f3ca24e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6cb332baf42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−28 883 428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−246 269 701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4 611 889 064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5 861 804 837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INT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Hawk Infinity AS, Bygdøy allé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927 958 457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SAAS HOLDING AS</a:t>
            </a:r>
          </a:p>
        </p:txBody>
      </p:sp>
    </p:spTree>
  </p:cSld>
  <p:clrMapOvr>
    <a:masterClrMapping xmlns:a="http://schemas.openxmlformats.org/drawingml/2006/main"/>
  </p:clrMapOvr>
</p:sld>
</file>