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c53c549ec546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14d04b8713438f"/>
  </p:sldMasterIdLst>
  <p:sldIdLst>
    <p:sldId xmlns:r="http://schemas.openxmlformats.org/officeDocument/2006/relationships" id="256" r:id="Reffe7d37207c4273"/>
    <p:sldId xmlns:r="http://schemas.openxmlformats.org/officeDocument/2006/relationships" id="257" r:id="Rae67a94b5e0d419c"/>
    <p:sldId xmlns:r="http://schemas.openxmlformats.org/officeDocument/2006/relationships" id="258" r:id="R8dfccd4b21444cb4"/>
    <p:sldId xmlns:r="http://schemas.openxmlformats.org/officeDocument/2006/relationships" id="259" r:id="R8720a4b0ea4d4d8f"/>
    <p:sldId xmlns:r="http://schemas.openxmlformats.org/officeDocument/2006/relationships" id="260" r:id="R2b1c6d8ccbef42e3"/>
    <p:sldId xmlns:r="http://schemas.openxmlformats.org/officeDocument/2006/relationships" id="261" r:id="R3b62344b7cef4abe"/>
    <p:sldId xmlns:r="http://schemas.openxmlformats.org/officeDocument/2006/relationships" id="262" r:id="Rad0bebb0d75243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14d04b8713438f" /><Relationship Type="http://schemas.openxmlformats.org/officeDocument/2006/relationships/slide" Target="/ppt/slides/slide1.xml" Id="Reffe7d37207c4273" /><Relationship Type="http://schemas.openxmlformats.org/officeDocument/2006/relationships/slide" Target="/ppt/slides/slide2.xml" Id="Rae67a94b5e0d419c" /><Relationship Type="http://schemas.openxmlformats.org/officeDocument/2006/relationships/slide" Target="/ppt/slides/slide3.xml" Id="R8dfccd4b21444cb4" /><Relationship Type="http://schemas.openxmlformats.org/officeDocument/2006/relationships/slide" Target="/ppt/slides/slide4.xml" Id="R8720a4b0ea4d4d8f" /><Relationship Type="http://schemas.openxmlformats.org/officeDocument/2006/relationships/slide" Target="/ppt/slides/slide5.xml" Id="R2b1c6d8ccbef42e3" /><Relationship Type="http://schemas.openxmlformats.org/officeDocument/2006/relationships/slide" Target="/ppt/slides/slide6.xml" Id="R3b62344b7cef4abe" /><Relationship Type="http://schemas.openxmlformats.org/officeDocument/2006/relationships/slide" Target="/ppt/slides/slide7.xml" Id="Rad0bebb0d75243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4780dd45b4c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da236a3c7444d" /><Relationship Type="http://schemas.openxmlformats.org/officeDocument/2006/relationships/theme" Target="/ppt/slideMasters/theme/theme1.xml" Id="R1d4e801bc0114a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cda236a3c744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37c9ac26842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483aaa7cc4d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553fec04441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6968523f04e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9fdbdb48540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88ea0be2b4b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c6f3ed5b944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DREGG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2 430 754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3 437 430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SVEIN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Reinsnes vei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8403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927 958 635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