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5bb0941575a44e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cd3cdef76944395"/>
  </p:sldMasterIdLst>
  <p:sldIdLst>
    <p:sldId xmlns:r="http://schemas.openxmlformats.org/officeDocument/2006/relationships" id="256" r:id="R22bb8f660f6f4ce2"/>
    <p:sldId xmlns:r="http://schemas.openxmlformats.org/officeDocument/2006/relationships" id="257" r:id="R8bc0554deb564c1b"/>
    <p:sldId xmlns:r="http://schemas.openxmlformats.org/officeDocument/2006/relationships" id="258" r:id="R6a9b5fd43ec94e9e"/>
    <p:sldId xmlns:r="http://schemas.openxmlformats.org/officeDocument/2006/relationships" id="259" r:id="Ra6ff2ecaf6fa4ac8"/>
    <p:sldId xmlns:r="http://schemas.openxmlformats.org/officeDocument/2006/relationships" id="260" r:id="R05c2a173e3db4e14"/>
    <p:sldId xmlns:r="http://schemas.openxmlformats.org/officeDocument/2006/relationships" id="261" r:id="R3eab6a7ccef14f3e"/>
    <p:sldId xmlns:r="http://schemas.openxmlformats.org/officeDocument/2006/relationships" id="262" r:id="Raa2377b8c7084f9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d3cdef76944395" /><Relationship Type="http://schemas.openxmlformats.org/officeDocument/2006/relationships/slide" Target="/ppt/slides/slide1.xml" Id="R22bb8f660f6f4ce2" /><Relationship Type="http://schemas.openxmlformats.org/officeDocument/2006/relationships/slide" Target="/ppt/slides/slide2.xml" Id="R8bc0554deb564c1b" /><Relationship Type="http://schemas.openxmlformats.org/officeDocument/2006/relationships/slide" Target="/ppt/slides/slide3.xml" Id="R6a9b5fd43ec94e9e" /><Relationship Type="http://schemas.openxmlformats.org/officeDocument/2006/relationships/slide" Target="/ppt/slides/slide4.xml" Id="Ra6ff2ecaf6fa4ac8" /><Relationship Type="http://schemas.openxmlformats.org/officeDocument/2006/relationships/slide" Target="/ppt/slides/slide5.xml" Id="R05c2a173e3db4e14" /><Relationship Type="http://schemas.openxmlformats.org/officeDocument/2006/relationships/slide" Target="/ppt/slides/slide6.xml" Id="R3eab6a7ccef14f3e" /><Relationship Type="http://schemas.openxmlformats.org/officeDocument/2006/relationships/slide" Target="/ppt/slides/slide7.xml" Id="Raa2377b8c7084f9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d51388b286405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9f833a1be14c38" /><Relationship Type="http://schemas.openxmlformats.org/officeDocument/2006/relationships/theme" Target="/ppt/slideMasters/theme/theme1.xml" Id="Rdce40a350d67410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59f833a1be14c3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b9f7cc9b0e4cb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df38a71cbb4a6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8607a72e3a491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36ed80e4de418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f8e4ce62484c4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5b299ed9cf47e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b87dea03af427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SOLEGÅRD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SOLEGÅRD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−1 138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297 043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192 167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4 378 976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NRD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Trosterudveien 18H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0778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927 961 237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SOLEGÅRD AS</a:t>
            </a:r>
          </a:p>
        </p:txBody>
      </p:sp>
    </p:spTree>
  </p:cSld>
  <p:clrMapOvr>
    <a:masterClrMapping xmlns:a="http://schemas.openxmlformats.org/drawingml/2006/main"/>
  </p:clrMapOvr>
</p:sld>
</file>