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1498ebe2841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34cbc1ca304783"/>
  </p:sldMasterIdLst>
  <p:sldIdLst>
    <p:sldId xmlns:r="http://schemas.openxmlformats.org/officeDocument/2006/relationships" id="256" r:id="R2cd772ba739545f9"/>
    <p:sldId xmlns:r="http://schemas.openxmlformats.org/officeDocument/2006/relationships" id="257" r:id="R8e736dfe08b14b59"/>
    <p:sldId xmlns:r="http://schemas.openxmlformats.org/officeDocument/2006/relationships" id="258" r:id="Rb31340732c7148a1"/>
    <p:sldId xmlns:r="http://schemas.openxmlformats.org/officeDocument/2006/relationships" id="259" r:id="Rd9b549dfe2ca4d4a"/>
    <p:sldId xmlns:r="http://schemas.openxmlformats.org/officeDocument/2006/relationships" id="260" r:id="R60b8a328dad041d6"/>
    <p:sldId xmlns:r="http://schemas.openxmlformats.org/officeDocument/2006/relationships" id="261" r:id="R07b932dbdc1a476c"/>
    <p:sldId xmlns:r="http://schemas.openxmlformats.org/officeDocument/2006/relationships" id="262" r:id="R64f22bd7368e44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4cbc1ca304783" /><Relationship Type="http://schemas.openxmlformats.org/officeDocument/2006/relationships/slide" Target="/ppt/slides/slide1.xml" Id="R2cd772ba739545f9" /><Relationship Type="http://schemas.openxmlformats.org/officeDocument/2006/relationships/slide" Target="/ppt/slides/slide2.xml" Id="R8e736dfe08b14b59" /><Relationship Type="http://schemas.openxmlformats.org/officeDocument/2006/relationships/slide" Target="/ppt/slides/slide3.xml" Id="Rb31340732c7148a1" /><Relationship Type="http://schemas.openxmlformats.org/officeDocument/2006/relationships/slide" Target="/ppt/slides/slide4.xml" Id="Rd9b549dfe2ca4d4a" /><Relationship Type="http://schemas.openxmlformats.org/officeDocument/2006/relationships/slide" Target="/ppt/slides/slide5.xml" Id="R60b8a328dad041d6" /><Relationship Type="http://schemas.openxmlformats.org/officeDocument/2006/relationships/slide" Target="/ppt/slides/slide6.xml" Id="R07b932dbdc1a476c" /><Relationship Type="http://schemas.openxmlformats.org/officeDocument/2006/relationships/slide" Target="/ppt/slides/slide7.xml" Id="R64f22bd7368e44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852dbd4f404d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c3985cad844154" /><Relationship Type="http://schemas.openxmlformats.org/officeDocument/2006/relationships/theme" Target="/ppt/slideMasters/theme/theme1.xml" Id="R0c0b0dcbd8a2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c3985cad8441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3883e07c1447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9e55c2f2e45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d5e8cbe2a47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3662fbce94f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1322ba27149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eb25bf03f41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bbc0bc2844c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KVALSHAUGEN BYGG OG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KVALSHAUGEN BYGG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KVALSHAUGEN BYGG OG SERVICE AS ble etablert [år] og holder til i Duken.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KVALSHAUGEN BYGG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KVALSHAUGEN BYGG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KVALSHAUGEN BYGG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1 231 881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−118 571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−60 657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486 105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KVALSHAUGEN BYGG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KVALSHAUGEN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KVALSHAUGEN BYGG OG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Nesbryggveien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3133 Duken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927 965 607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KVALSHAUGEN BYGG OG SERVICE AS</a:t>
            </a:r>
          </a:p>
        </p:txBody>
      </p:sp>
    </p:spTree>
  </p:cSld>
  <p:clrMapOvr>
    <a:masterClrMapping xmlns:a="http://schemas.openxmlformats.org/drawingml/2006/main"/>
  </p:clrMapOvr>
</p:sld>
</file>