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53db7efb7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86e151dd5487b"/>
  </p:sldMasterIdLst>
  <p:sldIdLst>
    <p:sldId xmlns:r="http://schemas.openxmlformats.org/officeDocument/2006/relationships" id="256" r:id="R1dae26c0809f4ed2"/>
    <p:sldId xmlns:r="http://schemas.openxmlformats.org/officeDocument/2006/relationships" id="257" r:id="R60d514f2b6f64b99"/>
    <p:sldId xmlns:r="http://schemas.openxmlformats.org/officeDocument/2006/relationships" id="258" r:id="Rd9e03b6a8bca4cd9"/>
    <p:sldId xmlns:r="http://schemas.openxmlformats.org/officeDocument/2006/relationships" id="259" r:id="R6b7c455dddd642f2"/>
    <p:sldId xmlns:r="http://schemas.openxmlformats.org/officeDocument/2006/relationships" id="260" r:id="Rf798c65e9bc2452f"/>
    <p:sldId xmlns:r="http://schemas.openxmlformats.org/officeDocument/2006/relationships" id="261" r:id="Re7e613350cee439f"/>
    <p:sldId xmlns:r="http://schemas.openxmlformats.org/officeDocument/2006/relationships" id="262" r:id="R38eada127267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86e151dd5487b" /><Relationship Type="http://schemas.openxmlformats.org/officeDocument/2006/relationships/slide" Target="/ppt/slides/slide1.xml" Id="R1dae26c0809f4ed2" /><Relationship Type="http://schemas.openxmlformats.org/officeDocument/2006/relationships/slide" Target="/ppt/slides/slide2.xml" Id="R60d514f2b6f64b99" /><Relationship Type="http://schemas.openxmlformats.org/officeDocument/2006/relationships/slide" Target="/ppt/slides/slide3.xml" Id="Rd9e03b6a8bca4cd9" /><Relationship Type="http://schemas.openxmlformats.org/officeDocument/2006/relationships/slide" Target="/ppt/slides/slide4.xml" Id="R6b7c455dddd642f2" /><Relationship Type="http://schemas.openxmlformats.org/officeDocument/2006/relationships/slide" Target="/ppt/slides/slide5.xml" Id="Rf798c65e9bc2452f" /><Relationship Type="http://schemas.openxmlformats.org/officeDocument/2006/relationships/slide" Target="/ppt/slides/slide6.xml" Id="Re7e613350cee439f" /><Relationship Type="http://schemas.openxmlformats.org/officeDocument/2006/relationships/slide" Target="/ppt/slides/slide7.xml" Id="R38eada127267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0f6a41577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5b26c12f5400d" /><Relationship Type="http://schemas.openxmlformats.org/officeDocument/2006/relationships/theme" Target="/ppt/slideMasters/theme/theme1.xml" Id="R591457b15a3d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5b26c12f5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de2d9796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5267ec7d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f13c66b8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80b17a8bc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131a078a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9c5a8ce8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a3f0772d8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 ECON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FRANK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H0406, Sjøsiden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