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1ecb1b3b824e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99bc8863714aab"/>
  </p:sldMasterIdLst>
  <p:sldIdLst>
    <p:sldId xmlns:r="http://schemas.openxmlformats.org/officeDocument/2006/relationships" id="256" r:id="Rb61abbc296fd4918"/>
    <p:sldId xmlns:r="http://schemas.openxmlformats.org/officeDocument/2006/relationships" id="257" r:id="R61a2cfd433d84eb1"/>
    <p:sldId xmlns:r="http://schemas.openxmlformats.org/officeDocument/2006/relationships" id="258" r:id="R15bb779054b849af"/>
    <p:sldId xmlns:r="http://schemas.openxmlformats.org/officeDocument/2006/relationships" id="259" r:id="Rc31c206363a649ef"/>
    <p:sldId xmlns:r="http://schemas.openxmlformats.org/officeDocument/2006/relationships" id="260" r:id="R853f67ea49b64d0e"/>
    <p:sldId xmlns:r="http://schemas.openxmlformats.org/officeDocument/2006/relationships" id="261" r:id="R3e2c2557458148db"/>
    <p:sldId xmlns:r="http://schemas.openxmlformats.org/officeDocument/2006/relationships" id="262" r:id="R56d550f210344c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99bc8863714aab" /><Relationship Type="http://schemas.openxmlformats.org/officeDocument/2006/relationships/slide" Target="/ppt/slides/slide1.xml" Id="Rb61abbc296fd4918" /><Relationship Type="http://schemas.openxmlformats.org/officeDocument/2006/relationships/slide" Target="/ppt/slides/slide2.xml" Id="R61a2cfd433d84eb1" /><Relationship Type="http://schemas.openxmlformats.org/officeDocument/2006/relationships/slide" Target="/ppt/slides/slide3.xml" Id="R15bb779054b849af" /><Relationship Type="http://schemas.openxmlformats.org/officeDocument/2006/relationships/slide" Target="/ppt/slides/slide4.xml" Id="Rc31c206363a649ef" /><Relationship Type="http://schemas.openxmlformats.org/officeDocument/2006/relationships/slide" Target="/ppt/slides/slide5.xml" Id="R853f67ea49b64d0e" /><Relationship Type="http://schemas.openxmlformats.org/officeDocument/2006/relationships/slide" Target="/ppt/slides/slide6.xml" Id="R3e2c2557458148db" /><Relationship Type="http://schemas.openxmlformats.org/officeDocument/2006/relationships/slide" Target="/ppt/slides/slide7.xml" Id="R56d550f210344c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6909ae18f143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e15b3a40b4b44" /><Relationship Type="http://schemas.openxmlformats.org/officeDocument/2006/relationships/theme" Target="/ppt/slideMasters/theme/theme1.xml" Id="R662d03aca19246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3e15b3a40b4b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c8925664b42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3b022cc2344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b0e56bde34d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4a539bcae41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c0167246448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ce7c0662345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98dfa66ea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BRASS TJENESTER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BRASS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BRASS TJENESTER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BRASS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BRASS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BRASS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1 239 244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−306 119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−306 841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−209 234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190 978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BRASS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GEDIMINAS ARLAUSKAS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SIMONAS KALINOVAS  –  31,0 %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GINTAUTAS ARLAUSKAS  –  19,0 %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BRASS TJENESTER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927 980 398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BRASS TJENESTER AS</a:t>
            </a:r>
          </a:p>
        </p:txBody>
      </p:sp>
    </p:spTree>
  </p:cSld>
  <p:clrMapOvr>
    <a:masterClrMapping xmlns:a="http://schemas.openxmlformats.org/drawingml/2006/main"/>
  </p:clrMapOvr>
</p:sld>
</file>