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84bf6d5fd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55afab4924af7"/>
  </p:sldMasterIdLst>
  <p:sldIdLst>
    <p:sldId xmlns:r="http://schemas.openxmlformats.org/officeDocument/2006/relationships" id="256" r:id="R9a4bed66d82745d2"/>
    <p:sldId xmlns:r="http://schemas.openxmlformats.org/officeDocument/2006/relationships" id="257" r:id="R6f593fbf1f0c455a"/>
    <p:sldId xmlns:r="http://schemas.openxmlformats.org/officeDocument/2006/relationships" id="258" r:id="Rd8f7b8af016b4086"/>
    <p:sldId xmlns:r="http://schemas.openxmlformats.org/officeDocument/2006/relationships" id="259" r:id="R4103e546ff6b4623"/>
    <p:sldId xmlns:r="http://schemas.openxmlformats.org/officeDocument/2006/relationships" id="260" r:id="R877a9fd769124df3"/>
    <p:sldId xmlns:r="http://schemas.openxmlformats.org/officeDocument/2006/relationships" id="261" r:id="R7643505471b04e87"/>
    <p:sldId xmlns:r="http://schemas.openxmlformats.org/officeDocument/2006/relationships" id="262" r:id="Rdb2b8be62f22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55afab4924af7" /><Relationship Type="http://schemas.openxmlformats.org/officeDocument/2006/relationships/slide" Target="/ppt/slides/slide1.xml" Id="R9a4bed66d82745d2" /><Relationship Type="http://schemas.openxmlformats.org/officeDocument/2006/relationships/slide" Target="/ppt/slides/slide2.xml" Id="R6f593fbf1f0c455a" /><Relationship Type="http://schemas.openxmlformats.org/officeDocument/2006/relationships/slide" Target="/ppt/slides/slide3.xml" Id="Rd8f7b8af016b4086" /><Relationship Type="http://schemas.openxmlformats.org/officeDocument/2006/relationships/slide" Target="/ppt/slides/slide4.xml" Id="R4103e546ff6b4623" /><Relationship Type="http://schemas.openxmlformats.org/officeDocument/2006/relationships/slide" Target="/ppt/slides/slide5.xml" Id="R877a9fd769124df3" /><Relationship Type="http://schemas.openxmlformats.org/officeDocument/2006/relationships/slide" Target="/ppt/slides/slide6.xml" Id="R7643505471b04e87" /><Relationship Type="http://schemas.openxmlformats.org/officeDocument/2006/relationships/slide" Target="/ppt/slides/slide7.xml" Id="Rdb2b8be62f22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e407c4826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16b336f9949a6" /><Relationship Type="http://schemas.openxmlformats.org/officeDocument/2006/relationships/theme" Target="/ppt/slideMasters/theme/theme1.xml" Id="Rf8dbd6d41fc3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16b336f99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890a2685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1e96b3944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cf0709e58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66d473a95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3a790eb7c49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f90ab8f6f4a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8f2792349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DYRSKUVEGEN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DYRSKUVEGEN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DYRSKUVEGEN 4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DYRSKUVEGEN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DYRSKUVEGEN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DYRSKUVEGEN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1 635 168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−530 529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17 887 756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DYRSKUVEGEN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VARMEHANDEL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DYRSKUVEGEN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Dyrskuvegen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tarjei@seljordvarme.no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927 982 846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DYRSKUVEGEN 4 AS</a:t>
            </a:r>
          </a:p>
        </p:txBody>
      </p:sp>
    </p:spTree>
  </p:cSld>
  <p:clrMapOvr>
    <a:masterClrMapping xmlns:a="http://schemas.openxmlformats.org/drawingml/2006/main"/>
  </p:clrMapOvr>
</p:sld>
</file>