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69aa37c32e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38aed797e442be"/>
  </p:sldMasterIdLst>
  <p:sldIdLst>
    <p:sldId xmlns:r="http://schemas.openxmlformats.org/officeDocument/2006/relationships" id="256" r:id="Rde1ea0a2be83437d"/>
    <p:sldId xmlns:r="http://schemas.openxmlformats.org/officeDocument/2006/relationships" id="257" r:id="R177e3bcdbf3b4f6a"/>
    <p:sldId xmlns:r="http://schemas.openxmlformats.org/officeDocument/2006/relationships" id="258" r:id="R4b04c34ad0024f23"/>
    <p:sldId xmlns:r="http://schemas.openxmlformats.org/officeDocument/2006/relationships" id="259" r:id="R93d496e74c0d4e6b"/>
    <p:sldId xmlns:r="http://schemas.openxmlformats.org/officeDocument/2006/relationships" id="260" r:id="R31a2ead6ac314e5c"/>
    <p:sldId xmlns:r="http://schemas.openxmlformats.org/officeDocument/2006/relationships" id="261" r:id="R413ab7c1ea3e4c8b"/>
    <p:sldId xmlns:r="http://schemas.openxmlformats.org/officeDocument/2006/relationships" id="262" r:id="Rb33c6c86a2bf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8aed797e442be" /><Relationship Type="http://schemas.openxmlformats.org/officeDocument/2006/relationships/slide" Target="/ppt/slides/slide1.xml" Id="Rde1ea0a2be83437d" /><Relationship Type="http://schemas.openxmlformats.org/officeDocument/2006/relationships/slide" Target="/ppt/slides/slide2.xml" Id="R177e3bcdbf3b4f6a" /><Relationship Type="http://schemas.openxmlformats.org/officeDocument/2006/relationships/slide" Target="/ppt/slides/slide3.xml" Id="R4b04c34ad0024f23" /><Relationship Type="http://schemas.openxmlformats.org/officeDocument/2006/relationships/slide" Target="/ppt/slides/slide4.xml" Id="R93d496e74c0d4e6b" /><Relationship Type="http://schemas.openxmlformats.org/officeDocument/2006/relationships/slide" Target="/ppt/slides/slide5.xml" Id="R31a2ead6ac314e5c" /><Relationship Type="http://schemas.openxmlformats.org/officeDocument/2006/relationships/slide" Target="/ppt/slides/slide6.xml" Id="R413ab7c1ea3e4c8b" /><Relationship Type="http://schemas.openxmlformats.org/officeDocument/2006/relationships/slide" Target="/ppt/slides/slide7.xml" Id="Rb33c6c86a2bf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a5628989a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adddbeb424fb9" /><Relationship Type="http://schemas.openxmlformats.org/officeDocument/2006/relationships/theme" Target="/ppt/slideMasters/theme/theme1.xml" Id="R47a2aeb635b4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adddbeb42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eeb0be6c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72216cb3743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9d3bf5d8e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3b72f6be6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fa6595dea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16580a6d41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ef497c26e46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ØST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−2 767 565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72 679 887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100 481 620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TAMA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AMUNDRUD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AMUNDRUD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NORGE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YC Amundrud AS, Vestheimgata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927 982 943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ØST AS</a:t>
            </a:r>
          </a:p>
        </p:txBody>
      </p:sp>
    </p:spTree>
  </p:cSld>
  <p:clrMapOvr>
    <a:masterClrMapping xmlns:a="http://schemas.openxmlformats.org/drawingml/2006/main"/>
  </p:clrMapOvr>
</p:sld>
</file>