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bc38c3c12b41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27c4e515dd40c6"/>
  </p:sldMasterIdLst>
  <p:sldIdLst>
    <p:sldId xmlns:r="http://schemas.openxmlformats.org/officeDocument/2006/relationships" id="256" r:id="R436d197c7169465c"/>
    <p:sldId xmlns:r="http://schemas.openxmlformats.org/officeDocument/2006/relationships" id="257" r:id="Rc0f60aeb7fe249ec"/>
    <p:sldId xmlns:r="http://schemas.openxmlformats.org/officeDocument/2006/relationships" id="258" r:id="Rb08ba76c1ac644da"/>
    <p:sldId xmlns:r="http://schemas.openxmlformats.org/officeDocument/2006/relationships" id="259" r:id="R68bbc09f14f94d55"/>
    <p:sldId xmlns:r="http://schemas.openxmlformats.org/officeDocument/2006/relationships" id="260" r:id="Rde41dda84fd1452a"/>
    <p:sldId xmlns:r="http://schemas.openxmlformats.org/officeDocument/2006/relationships" id="261" r:id="Rc09273bc6f0441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27c4e515dd40c6" /><Relationship Type="http://schemas.openxmlformats.org/officeDocument/2006/relationships/slide" Target="/ppt/slides/slide1.xml" Id="R436d197c7169465c" /><Relationship Type="http://schemas.openxmlformats.org/officeDocument/2006/relationships/slide" Target="/ppt/slides/slide2.xml" Id="Rc0f60aeb7fe249ec" /><Relationship Type="http://schemas.openxmlformats.org/officeDocument/2006/relationships/slide" Target="/ppt/slides/slide3.xml" Id="Rb08ba76c1ac644da" /><Relationship Type="http://schemas.openxmlformats.org/officeDocument/2006/relationships/slide" Target="/ppt/slides/slide4.xml" Id="R68bbc09f14f94d55" /><Relationship Type="http://schemas.openxmlformats.org/officeDocument/2006/relationships/slide" Target="/ppt/slides/slide5.xml" Id="Rde41dda84fd1452a" /><Relationship Type="http://schemas.openxmlformats.org/officeDocument/2006/relationships/slide" Target="/ppt/slides/slide6.xml" Id="Rc09273bc6f0441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8d0172de7642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fadbc93f8e49ac" /><Relationship Type="http://schemas.openxmlformats.org/officeDocument/2006/relationships/theme" Target="/ppt/slideMasters/theme/theme1.xml" Id="R4a610471304248d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fadbc93f8e49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a5f3cd4f914f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0e12268a6144d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0ccc2cd6d244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9ef502147840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9d2ec11d4246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205fd9e96642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VEIKRYSSET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VEIKRYSSET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VEIKRYSSET AS ble etablert [år] og holder til i Helle.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VEIKRYSSET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VEIKRYSSET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VEIKRYSSET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 ANDERSSON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DAGFINN HOLSTAD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VEIKRYSSET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Inge Andersson, Nordbøveien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3790 Helle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927 985 608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VEIKRYSSET AS</a:t>
            </a:r>
          </a:p>
        </p:txBody>
      </p:sp>
    </p:spTree>
  </p:cSld>
  <p:clrMapOvr>
    <a:masterClrMapping xmlns:a="http://schemas.openxmlformats.org/drawingml/2006/main"/>
  </p:clrMapOvr>
</p:sld>
</file>