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1ed9eaf4b0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786a5390594560"/>
  </p:sldMasterIdLst>
  <p:sldIdLst>
    <p:sldId xmlns:r="http://schemas.openxmlformats.org/officeDocument/2006/relationships" id="256" r:id="R1104fcbdf0de4894"/>
    <p:sldId xmlns:r="http://schemas.openxmlformats.org/officeDocument/2006/relationships" id="257" r:id="R9e90b79d199647ea"/>
    <p:sldId xmlns:r="http://schemas.openxmlformats.org/officeDocument/2006/relationships" id="258" r:id="R7f6477680eb54296"/>
    <p:sldId xmlns:r="http://schemas.openxmlformats.org/officeDocument/2006/relationships" id="259" r:id="Re7974900948c4920"/>
    <p:sldId xmlns:r="http://schemas.openxmlformats.org/officeDocument/2006/relationships" id="260" r:id="R56e802e3e86b466c"/>
    <p:sldId xmlns:r="http://schemas.openxmlformats.org/officeDocument/2006/relationships" id="261" r:id="Re4636bb7aebf4777"/>
    <p:sldId xmlns:r="http://schemas.openxmlformats.org/officeDocument/2006/relationships" id="262" r:id="R83cebf031794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86a5390594560" /><Relationship Type="http://schemas.openxmlformats.org/officeDocument/2006/relationships/slide" Target="/ppt/slides/slide1.xml" Id="R1104fcbdf0de4894" /><Relationship Type="http://schemas.openxmlformats.org/officeDocument/2006/relationships/slide" Target="/ppt/slides/slide2.xml" Id="R9e90b79d199647ea" /><Relationship Type="http://schemas.openxmlformats.org/officeDocument/2006/relationships/slide" Target="/ppt/slides/slide3.xml" Id="R7f6477680eb54296" /><Relationship Type="http://schemas.openxmlformats.org/officeDocument/2006/relationships/slide" Target="/ppt/slides/slide4.xml" Id="Re7974900948c4920" /><Relationship Type="http://schemas.openxmlformats.org/officeDocument/2006/relationships/slide" Target="/ppt/slides/slide5.xml" Id="R56e802e3e86b466c" /><Relationship Type="http://schemas.openxmlformats.org/officeDocument/2006/relationships/slide" Target="/ppt/slides/slide6.xml" Id="Re4636bb7aebf4777" /><Relationship Type="http://schemas.openxmlformats.org/officeDocument/2006/relationships/slide" Target="/ppt/slides/slide7.xml" Id="R83cebf031794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c21ded55c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460ea6c2e48b9" /><Relationship Type="http://schemas.openxmlformats.org/officeDocument/2006/relationships/theme" Target="/ppt/slideMasters/theme/theme1.xml" Id="Rabbc09d4e0af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2460ea6c2e48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dbc8af5bf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618a04b7442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461fd0eb0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e190323464f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ce4d4d44a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45b4624ed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7453fec8b46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FRELAR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FRELAR HOLDING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2 264 293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4 843 996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15 157 819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FREDRIK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927 986 264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FRELAR HOLDING AS</a:t>
            </a:r>
          </a:p>
        </p:txBody>
      </p:sp>
    </p:spTree>
  </p:cSld>
  <p:clrMapOvr>
    <a:masterClrMapping xmlns:a="http://schemas.openxmlformats.org/drawingml/2006/main"/>
  </p:clrMapOvr>
</p:sld>
</file>