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3892bf896683432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d8070b785d24a4a"/>
  </p:sldMasterIdLst>
  <p:sldIdLst>
    <p:sldId xmlns:r="http://schemas.openxmlformats.org/officeDocument/2006/relationships" id="256" r:id="Rbc7e989321cd4e97"/>
    <p:sldId xmlns:r="http://schemas.openxmlformats.org/officeDocument/2006/relationships" id="257" r:id="R0aed0de4efbb4a47"/>
    <p:sldId xmlns:r="http://schemas.openxmlformats.org/officeDocument/2006/relationships" id="258" r:id="R6cdb9881d67c480d"/>
    <p:sldId xmlns:r="http://schemas.openxmlformats.org/officeDocument/2006/relationships" id="259" r:id="R1d6e8052c89641be"/>
    <p:sldId xmlns:r="http://schemas.openxmlformats.org/officeDocument/2006/relationships" id="260" r:id="R1d02a091fa3142f8"/>
    <p:sldId xmlns:r="http://schemas.openxmlformats.org/officeDocument/2006/relationships" id="261" r:id="R216f8613a48e43ca"/>
    <p:sldId xmlns:r="http://schemas.openxmlformats.org/officeDocument/2006/relationships" id="262" r:id="R5267ac9329f34b3c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d8070b785d24a4a" /><Relationship Type="http://schemas.openxmlformats.org/officeDocument/2006/relationships/slide" Target="/ppt/slides/slide1.xml" Id="Rbc7e989321cd4e97" /><Relationship Type="http://schemas.openxmlformats.org/officeDocument/2006/relationships/slide" Target="/ppt/slides/slide2.xml" Id="R0aed0de4efbb4a47" /><Relationship Type="http://schemas.openxmlformats.org/officeDocument/2006/relationships/slide" Target="/ppt/slides/slide3.xml" Id="R6cdb9881d67c480d" /><Relationship Type="http://schemas.openxmlformats.org/officeDocument/2006/relationships/slide" Target="/ppt/slides/slide4.xml" Id="R1d6e8052c89641be" /><Relationship Type="http://schemas.openxmlformats.org/officeDocument/2006/relationships/slide" Target="/ppt/slides/slide5.xml" Id="R1d02a091fa3142f8" /><Relationship Type="http://schemas.openxmlformats.org/officeDocument/2006/relationships/slide" Target="/ppt/slides/slide6.xml" Id="R216f8613a48e43ca" /><Relationship Type="http://schemas.openxmlformats.org/officeDocument/2006/relationships/slide" Target="/ppt/slides/slide7.xml" Id="R5267ac9329f34b3c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84bb2284be4a7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cf8434eaac4727" /><Relationship Type="http://schemas.openxmlformats.org/officeDocument/2006/relationships/theme" Target="/ppt/slideMasters/theme/theme1.xml" Id="Rf1e93c474e334e5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bcf8434eaac47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c5dee89c578493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9b4bc92d294d7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1afb8f2acf4e5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436e4a4ce8476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e46cd5e077444c8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2477da3e764fb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a2728fb04f42ce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GAUSDAL REVISJON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GAUSDAL REVISJON AS ble etablert [år] og holder til i Østre Gausdal.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−5 274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294 726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934 612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934 612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ANNETTE SOLBERG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Volegutua 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2651 Østre Gausdal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as@orr.no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orr.no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927 994 488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GAUSDAL REVISJON AS</a:t>
            </a:r>
          </a:p>
        </p:txBody>
      </p:sp>
    </p:spTree>
  </p:cSld>
  <p:clrMapOvr>
    <a:masterClrMapping xmlns:a="http://schemas.openxmlformats.org/drawingml/2006/main"/>
  </p:clrMapOvr>
</p:sld>
</file>