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eda92fefe34f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561191baf740d2"/>
  </p:sldMasterIdLst>
  <p:sldIdLst>
    <p:sldId xmlns:r="http://schemas.openxmlformats.org/officeDocument/2006/relationships" id="256" r:id="Re70bc3ebebc94dbd"/>
    <p:sldId xmlns:r="http://schemas.openxmlformats.org/officeDocument/2006/relationships" id="257" r:id="Rf0831c8f9efc408e"/>
    <p:sldId xmlns:r="http://schemas.openxmlformats.org/officeDocument/2006/relationships" id="258" r:id="Ra2459e99cf5e43d1"/>
    <p:sldId xmlns:r="http://schemas.openxmlformats.org/officeDocument/2006/relationships" id="259" r:id="R6f54cf380f464c80"/>
    <p:sldId xmlns:r="http://schemas.openxmlformats.org/officeDocument/2006/relationships" id="260" r:id="R19f3f32717c84ea9"/>
    <p:sldId xmlns:r="http://schemas.openxmlformats.org/officeDocument/2006/relationships" id="261" r:id="R7146a31709154aff"/>
    <p:sldId xmlns:r="http://schemas.openxmlformats.org/officeDocument/2006/relationships" id="262" r:id="R68fa821f9e4c4f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61191baf740d2" /><Relationship Type="http://schemas.openxmlformats.org/officeDocument/2006/relationships/slide" Target="/ppt/slides/slide1.xml" Id="Re70bc3ebebc94dbd" /><Relationship Type="http://schemas.openxmlformats.org/officeDocument/2006/relationships/slide" Target="/ppt/slides/slide2.xml" Id="Rf0831c8f9efc408e" /><Relationship Type="http://schemas.openxmlformats.org/officeDocument/2006/relationships/slide" Target="/ppt/slides/slide3.xml" Id="Ra2459e99cf5e43d1" /><Relationship Type="http://schemas.openxmlformats.org/officeDocument/2006/relationships/slide" Target="/ppt/slides/slide4.xml" Id="R6f54cf380f464c80" /><Relationship Type="http://schemas.openxmlformats.org/officeDocument/2006/relationships/slide" Target="/ppt/slides/slide5.xml" Id="R19f3f32717c84ea9" /><Relationship Type="http://schemas.openxmlformats.org/officeDocument/2006/relationships/slide" Target="/ppt/slides/slide6.xml" Id="R7146a31709154aff" /><Relationship Type="http://schemas.openxmlformats.org/officeDocument/2006/relationships/slide" Target="/ppt/slides/slide7.xml" Id="R68fa821f9e4c4f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df7ea17e145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0689c79464c52" /><Relationship Type="http://schemas.openxmlformats.org/officeDocument/2006/relationships/theme" Target="/ppt/slideMasters/theme/theme1.xml" Id="Rd20d84a80e5346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d0689c79464c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04504437649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0930da7574c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321432a7240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edc2bab7045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48797084040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0b627697044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adab7b2da48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2 505 551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11 156 561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13 179 281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928 007 286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