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68b2d1a0a5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919bcbe1b439c"/>
  </p:sldMasterIdLst>
  <p:sldIdLst>
    <p:sldId xmlns:r="http://schemas.openxmlformats.org/officeDocument/2006/relationships" id="256" r:id="R4b5f539098d443b2"/>
    <p:sldId xmlns:r="http://schemas.openxmlformats.org/officeDocument/2006/relationships" id="257" r:id="R018189e64b154208"/>
    <p:sldId xmlns:r="http://schemas.openxmlformats.org/officeDocument/2006/relationships" id="258" r:id="R8dde02c9378e4672"/>
    <p:sldId xmlns:r="http://schemas.openxmlformats.org/officeDocument/2006/relationships" id="259" r:id="Rbcdc55f92705450c"/>
    <p:sldId xmlns:r="http://schemas.openxmlformats.org/officeDocument/2006/relationships" id="260" r:id="R4d1c03a416d2498f"/>
    <p:sldId xmlns:r="http://schemas.openxmlformats.org/officeDocument/2006/relationships" id="261" r:id="R41d691726a43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919bcbe1b439c" /><Relationship Type="http://schemas.openxmlformats.org/officeDocument/2006/relationships/slide" Target="/ppt/slides/slide1.xml" Id="R4b5f539098d443b2" /><Relationship Type="http://schemas.openxmlformats.org/officeDocument/2006/relationships/slide" Target="/ppt/slides/slide2.xml" Id="R018189e64b154208" /><Relationship Type="http://schemas.openxmlformats.org/officeDocument/2006/relationships/slide" Target="/ppt/slides/slide3.xml" Id="R8dde02c9378e4672" /><Relationship Type="http://schemas.openxmlformats.org/officeDocument/2006/relationships/slide" Target="/ppt/slides/slide4.xml" Id="Rbcdc55f92705450c" /><Relationship Type="http://schemas.openxmlformats.org/officeDocument/2006/relationships/slide" Target="/ppt/slides/slide5.xml" Id="R4d1c03a416d2498f" /><Relationship Type="http://schemas.openxmlformats.org/officeDocument/2006/relationships/slide" Target="/ppt/slides/slide6.xml" Id="R41d691726a43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61498bb96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db1ecb2e46fc" /><Relationship Type="http://schemas.openxmlformats.org/officeDocument/2006/relationships/theme" Target="/ppt/slideMasters/theme/theme1.xml" Id="R5667ae85dff9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0db1ecb2e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015941c44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bc017e1a7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b68acd12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803d05e341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ef13cf15c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ddcadc1f6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HAALAND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928 007 863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