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e1fe4918d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a6c96a9f343d1"/>
  </p:sldMasterIdLst>
  <p:sldIdLst>
    <p:sldId xmlns:r="http://schemas.openxmlformats.org/officeDocument/2006/relationships" id="256" r:id="Ra7ab5171270a4685"/>
    <p:sldId xmlns:r="http://schemas.openxmlformats.org/officeDocument/2006/relationships" id="257" r:id="R0b37443d92224102"/>
    <p:sldId xmlns:r="http://schemas.openxmlformats.org/officeDocument/2006/relationships" id="258" r:id="R1988755aea1d4efd"/>
    <p:sldId xmlns:r="http://schemas.openxmlformats.org/officeDocument/2006/relationships" id="259" r:id="R3e7cc9ea94604d73"/>
    <p:sldId xmlns:r="http://schemas.openxmlformats.org/officeDocument/2006/relationships" id="260" r:id="R225db84059fc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a6c96a9f343d1" /><Relationship Type="http://schemas.openxmlformats.org/officeDocument/2006/relationships/slide" Target="/ppt/slides/slide1.xml" Id="Ra7ab5171270a4685" /><Relationship Type="http://schemas.openxmlformats.org/officeDocument/2006/relationships/slide" Target="/ppt/slides/slide2.xml" Id="R0b37443d92224102" /><Relationship Type="http://schemas.openxmlformats.org/officeDocument/2006/relationships/slide" Target="/ppt/slides/slide3.xml" Id="R1988755aea1d4efd" /><Relationship Type="http://schemas.openxmlformats.org/officeDocument/2006/relationships/slide" Target="/ppt/slides/slide4.xml" Id="R3e7cc9ea94604d73" /><Relationship Type="http://schemas.openxmlformats.org/officeDocument/2006/relationships/slide" Target="/ppt/slides/slide5.xml" Id="R225db84059fc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2b49f8ed1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45ed218ff449d" /><Relationship Type="http://schemas.openxmlformats.org/officeDocument/2006/relationships/theme" Target="/ppt/slideMasters/theme/theme1.xml" Id="Rd544ff8b1e47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945ed218ff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0141cb7d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bcfca02e5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20497ab9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a97fadfaa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9ff60fba8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REINHOLDTSEN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REINHOLDTSEN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REINHOLDTSEN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REINHOLDTSEN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REINHOLDTSEN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REINHOLDTSEN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Lilleåsen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928 009 092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REINHOLDTSEN</a:t>
            </a:r>
          </a:p>
        </p:txBody>
      </p:sp>
    </p:spTree>
  </p:cSld>
  <p:clrMapOvr>
    <a:masterClrMapping xmlns:a="http://schemas.openxmlformats.org/drawingml/2006/main"/>
  </p:clrMapOvr>
</p:sld>
</file>