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e8d8c736f40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db57b04b3c4899"/>
  </p:sldMasterIdLst>
  <p:sldIdLst>
    <p:sldId xmlns:r="http://schemas.openxmlformats.org/officeDocument/2006/relationships" id="256" r:id="R7b516080c6b7423f"/>
    <p:sldId xmlns:r="http://schemas.openxmlformats.org/officeDocument/2006/relationships" id="257" r:id="Ra504a39a18ac4c5c"/>
    <p:sldId xmlns:r="http://schemas.openxmlformats.org/officeDocument/2006/relationships" id="258" r:id="R2263ff4289a34f76"/>
    <p:sldId xmlns:r="http://schemas.openxmlformats.org/officeDocument/2006/relationships" id="259" r:id="R160a014e92214994"/>
    <p:sldId xmlns:r="http://schemas.openxmlformats.org/officeDocument/2006/relationships" id="260" r:id="Rcdebf8008c904e82"/>
    <p:sldId xmlns:r="http://schemas.openxmlformats.org/officeDocument/2006/relationships" id="261" r:id="Rc830ea60f1e3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b57b04b3c4899" /><Relationship Type="http://schemas.openxmlformats.org/officeDocument/2006/relationships/slide" Target="/ppt/slides/slide1.xml" Id="R7b516080c6b7423f" /><Relationship Type="http://schemas.openxmlformats.org/officeDocument/2006/relationships/slide" Target="/ppt/slides/slide2.xml" Id="Ra504a39a18ac4c5c" /><Relationship Type="http://schemas.openxmlformats.org/officeDocument/2006/relationships/slide" Target="/ppt/slides/slide3.xml" Id="R2263ff4289a34f76" /><Relationship Type="http://schemas.openxmlformats.org/officeDocument/2006/relationships/slide" Target="/ppt/slides/slide4.xml" Id="R160a014e92214994" /><Relationship Type="http://schemas.openxmlformats.org/officeDocument/2006/relationships/slide" Target="/ppt/slides/slide5.xml" Id="Rcdebf8008c904e82" /><Relationship Type="http://schemas.openxmlformats.org/officeDocument/2006/relationships/slide" Target="/ppt/slides/slide6.xml" Id="Rc830ea60f1e3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61afa4d9943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72881b7ed4d9c" /><Relationship Type="http://schemas.openxmlformats.org/officeDocument/2006/relationships/theme" Target="/ppt/slideMasters/theme/theme1.xml" Id="R25e6fab3b6ed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972881b7ed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ccadabf69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d882738b2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ac8c0a661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9b5c0d361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18f1eacf0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89a003b3b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OLTEDAL FLERBRUKSHALL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OLTEDAL FLERBRUKSHALL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OLTEDAL FLERBRUKSHALL AS ble etablert [år] og holder til i Oltedal.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OLTEDAL FLERBRUKSHALL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OLTEDAL FLERBRUKSHALL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OLTEDAL FLERBRUKSHALL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OLTEDAL FOTBALLKLUBB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OLTEDAL IDRETTSLAG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OLTEDAL FLERBRUKSHALL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Bygdaveien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4333 Oltedal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styreleder@oltehall.no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928 011 925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OLTEDAL FLERBRUKSHALL AS</a:t>
            </a:r>
          </a:p>
        </p:txBody>
      </p:sp>
    </p:spTree>
  </p:cSld>
  <p:clrMapOvr>
    <a:masterClrMapping xmlns:a="http://schemas.openxmlformats.org/drawingml/2006/main"/>
  </p:clrMapOvr>
</p:sld>
</file>