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583a7bcbe9f4d8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2b66a57e05b4d9f"/>
  </p:sldMasterIdLst>
  <p:sldIdLst>
    <p:sldId xmlns:r="http://schemas.openxmlformats.org/officeDocument/2006/relationships" id="256" r:id="Re463b9e4c328478a"/>
    <p:sldId xmlns:r="http://schemas.openxmlformats.org/officeDocument/2006/relationships" id="257" r:id="Rf15f96ad6ce04c02"/>
    <p:sldId xmlns:r="http://schemas.openxmlformats.org/officeDocument/2006/relationships" id="258" r:id="Ra0fddbd07d8a4f39"/>
    <p:sldId xmlns:r="http://schemas.openxmlformats.org/officeDocument/2006/relationships" id="259" r:id="R22dccc7fdc054bde"/>
    <p:sldId xmlns:r="http://schemas.openxmlformats.org/officeDocument/2006/relationships" id="260" r:id="R3f5947250d5842b2"/>
    <p:sldId xmlns:r="http://schemas.openxmlformats.org/officeDocument/2006/relationships" id="261" r:id="Rcf451374c3794fb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b66a57e05b4d9f" /><Relationship Type="http://schemas.openxmlformats.org/officeDocument/2006/relationships/slide" Target="/ppt/slides/slide1.xml" Id="Re463b9e4c328478a" /><Relationship Type="http://schemas.openxmlformats.org/officeDocument/2006/relationships/slide" Target="/ppt/slides/slide2.xml" Id="Rf15f96ad6ce04c02" /><Relationship Type="http://schemas.openxmlformats.org/officeDocument/2006/relationships/slide" Target="/ppt/slides/slide3.xml" Id="Ra0fddbd07d8a4f39" /><Relationship Type="http://schemas.openxmlformats.org/officeDocument/2006/relationships/slide" Target="/ppt/slides/slide4.xml" Id="R22dccc7fdc054bde" /><Relationship Type="http://schemas.openxmlformats.org/officeDocument/2006/relationships/slide" Target="/ppt/slides/slide5.xml" Id="R3f5947250d5842b2" /><Relationship Type="http://schemas.openxmlformats.org/officeDocument/2006/relationships/slide" Target="/ppt/slides/slide6.xml" Id="Rcf451374c3794fb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dc4a9996c6464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e7631bcf594c6c" /><Relationship Type="http://schemas.openxmlformats.org/officeDocument/2006/relationships/theme" Target="/ppt/slideMasters/theme/theme1.xml" Id="Rf759db625b204e7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ae7631bcf594c6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34b4c23cda40c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8e4c29c5bd48c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dc1e47dcf34e0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5a83622877400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596a40f8c047f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337f3d5ba7414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VIWO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VIWO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VIWO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VIWO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VIWO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VIWO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Vibeke Wålen Østerhaug, Bøkkervegen 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2618 Lillehammer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928 012 697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VIWO INVEST AS</a:t>
            </a:r>
          </a:p>
        </p:txBody>
      </p:sp>
    </p:spTree>
  </p:cSld>
  <p:clrMapOvr>
    <a:masterClrMapping xmlns:a="http://schemas.openxmlformats.org/drawingml/2006/main"/>
  </p:clrMapOvr>
</p:sld>
</file>