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0bde35fcf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0f11180e1e4f4f"/>
  </p:sldMasterIdLst>
  <p:sldIdLst>
    <p:sldId xmlns:r="http://schemas.openxmlformats.org/officeDocument/2006/relationships" id="256" r:id="Rd16d45241ab94530"/>
    <p:sldId xmlns:r="http://schemas.openxmlformats.org/officeDocument/2006/relationships" id="257" r:id="R7f35177398594a67"/>
    <p:sldId xmlns:r="http://schemas.openxmlformats.org/officeDocument/2006/relationships" id="258" r:id="Rbd01ba40a5814fd7"/>
    <p:sldId xmlns:r="http://schemas.openxmlformats.org/officeDocument/2006/relationships" id="259" r:id="R39c90b80cb7a4a9a"/>
    <p:sldId xmlns:r="http://schemas.openxmlformats.org/officeDocument/2006/relationships" id="260" r:id="R227cae0f48ae44ee"/>
    <p:sldId xmlns:r="http://schemas.openxmlformats.org/officeDocument/2006/relationships" id="261" r:id="R5d55c772eb344124"/>
    <p:sldId xmlns:r="http://schemas.openxmlformats.org/officeDocument/2006/relationships" id="262" r:id="R85197407fd0c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f11180e1e4f4f" /><Relationship Type="http://schemas.openxmlformats.org/officeDocument/2006/relationships/slide" Target="/ppt/slides/slide1.xml" Id="Rd16d45241ab94530" /><Relationship Type="http://schemas.openxmlformats.org/officeDocument/2006/relationships/slide" Target="/ppt/slides/slide2.xml" Id="R7f35177398594a67" /><Relationship Type="http://schemas.openxmlformats.org/officeDocument/2006/relationships/slide" Target="/ppt/slides/slide3.xml" Id="Rbd01ba40a5814fd7" /><Relationship Type="http://schemas.openxmlformats.org/officeDocument/2006/relationships/slide" Target="/ppt/slides/slide4.xml" Id="R39c90b80cb7a4a9a" /><Relationship Type="http://schemas.openxmlformats.org/officeDocument/2006/relationships/slide" Target="/ppt/slides/slide5.xml" Id="R227cae0f48ae44ee" /><Relationship Type="http://schemas.openxmlformats.org/officeDocument/2006/relationships/slide" Target="/ppt/slides/slide6.xml" Id="R5d55c772eb344124" /><Relationship Type="http://schemas.openxmlformats.org/officeDocument/2006/relationships/slide" Target="/ppt/slides/slide7.xml" Id="R85197407fd0c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277646c04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7ed04ea204b99" /><Relationship Type="http://schemas.openxmlformats.org/officeDocument/2006/relationships/theme" Target="/ppt/slideMasters/theme/theme1.xml" Id="R94dcefd47d1a47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7ed04ea20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4ccb8a75740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7320003344f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a7b6f4b3246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24950b1a7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748c3f65347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c2eba157e46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f43147d65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ØSTERHAUG VIBEKE WÅLEN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Wålen Østerhaug, Bøkkervegen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