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f7234a116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67ca5697e40ae"/>
  </p:sldMasterIdLst>
  <p:sldIdLst>
    <p:sldId xmlns:r="http://schemas.openxmlformats.org/officeDocument/2006/relationships" id="256" r:id="R1e655833c4494158"/>
    <p:sldId xmlns:r="http://schemas.openxmlformats.org/officeDocument/2006/relationships" id="257" r:id="Rd3bd778a80bf4b90"/>
    <p:sldId xmlns:r="http://schemas.openxmlformats.org/officeDocument/2006/relationships" id="258" r:id="R89f30be2ded94889"/>
    <p:sldId xmlns:r="http://schemas.openxmlformats.org/officeDocument/2006/relationships" id="259" r:id="Rbdaf05b97cb241e1"/>
    <p:sldId xmlns:r="http://schemas.openxmlformats.org/officeDocument/2006/relationships" id="260" r:id="R76851d84cac6462d"/>
    <p:sldId xmlns:r="http://schemas.openxmlformats.org/officeDocument/2006/relationships" id="261" r:id="Raaa81f3818944e3c"/>
    <p:sldId xmlns:r="http://schemas.openxmlformats.org/officeDocument/2006/relationships" id="262" r:id="R35001405a59f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67ca5697e40ae" /><Relationship Type="http://schemas.openxmlformats.org/officeDocument/2006/relationships/slide" Target="/ppt/slides/slide1.xml" Id="R1e655833c4494158" /><Relationship Type="http://schemas.openxmlformats.org/officeDocument/2006/relationships/slide" Target="/ppt/slides/slide2.xml" Id="Rd3bd778a80bf4b90" /><Relationship Type="http://schemas.openxmlformats.org/officeDocument/2006/relationships/slide" Target="/ppt/slides/slide3.xml" Id="R89f30be2ded94889" /><Relationship Type="http://schemas.openxmlformats.org/officeDocument/2006/relationships/slide" Target="/ppt/slides/slide4.xml" Id="Rbdaf05b97cb241e1" /><Relationship Type="http://schemas.openxmlformats.org/officeDocument/2006/relationships/slide" Target="/ppt/slides/slide5.xml" Id="R76851d84cac6462d" /><Relationship Type="http://schemas.openxmlformats.org/officeDocument/2006/relationships/slide" Target="/ppt/slides/slide6.xml" Id="Raaa81f3818944e3c" /><Relationship Type="http://schemas.openxmlformats.org/officeDocument/2006/relationships/slide" Target="/ppt/slides/slide7.xml" Id="R35001405a59f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084fac51e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ffec2d424635" /><Relationship Type="http://schemas.openxmlformats.org/officeDocument/2006/relationships/theme" Target="/ppt/slideMasters/theme/theme1.xml" Id="R422b05bfc8e4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a9ffec2d4246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5fe59efbf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a76f05a149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f3f91d0b41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9c06595f44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0fc6d5b2949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f18a3ffb44a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c080b7479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THEBROKERGROUP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Sørkedalsveien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BLOKK AS</a:t>
            </a:r>
          </a:p>
        </p:txBody>
      </p:sp>
    </p:spTree>
  </p:cSld>
  <p:clrMapOvr>
    <a:masterClrMapping xmlns:a="http://schemas.openxmlformats.org/drawingml/2006/main"/>
  </p:clrMapOvr>
</p:sld>
</file>