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6b98bc11654a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94f14705b241dc"/>
  </p:sldMasterIdLst>
  <p:sldIdLst>
    <p:sldId xmlns:r="http://schemas.openxmlformats.org/officeDocument/2006/relationships" id="256" r:id="R929671fe918a4922"/>
    <p:sldId xmlns:r="http://schemas.openxmlformats.org/officeDocument/2006/relationships" id="257" r:id="R205e8db854674187"/>
    <p:sldId xmlns:r="http://schemas.openxmlformats.org/officeDocument/2006/relationships" id="258" r:id="R4c018f09fff946ff"/>
    <p:sldId xmlns:r="http://schemas.openxmlformats.org/officeDocument/2006/relationships" id="259" r:id="Re5fbfcd25c2541cb"/>
    <p:sldId xmlns:r="http://schemas.openxmlformats.org/officeDocument/2006/relationships" id="260" r:id="Ra8c4accd43a542a4"/>
    <p:sldId xmlns:r="http://schemas.openxmlformats.org/officeDocument/2006/relationships" id="261" r:id="Rba5a26ab571547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94f14705b241dc" /><Relationship Type="http://schemas.openxmlformats.org/officeDocument/2006/relationships/slide" Target="/ppt/slides/slide1.xml" Id="R929671fe918a4922" /><Relationship Type="http://schemas.openxmlformats.org/officeDocument/2006/relationships/slide" Target="/ppt/slides/slide2.xml" Id="R205e8db854674187" /><Relationship Type="http://schemas.openxmlformats.org/officeDocument/2006/relationships/slide" Target="/ppt/slides/slide3.xml" Id="R4c018f09fff946ff" /><Relationship Type="http://schemas.openxmlformats.org/officeDocument/2006/relationships/slide" Target="/ppt/slides/slide4.xml" Id="Re5fbfcd25c2541cb" /><Relationship Type="http://schemas.openxmlformats.org/officeDocument/2006/relationships/slide" Target="/ppt/slides/slide5.xml" Id="Ra8c4accd43a542a4" /><Relationship Type="http://schemas.openxmlformats.org/officeDocument/2006/relationships/slide" Target="/ppt/slides/slide6.xml" Id="Rba5a26ab571547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8df7a225f41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be5ec399346d5" /><Relationship Type="http://schemas.openxmlformats.org/officeDocument/2006/relationships/theme" Target="/ppt/slideMasters/theme/theme1.xml" Id="Rcd55a388abb848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0be5ec399346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593ee043c4b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0344069c341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6597d9a6f44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f716833a74a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5a37d3a3d46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a9f9414fe47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AQUA-360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AQUA-360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AQUA-360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AQUA-360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AQUA-360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AQUA-360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AQUA-360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v/Karin B, c/o Tekna Grundergruppen, Dronning Mauds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928 016 552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AQUA-360 AS</a:t>
            </a:r>
          </a:p>
        </p:txBody>
      </p:sp>
    </p:spTree>
  </p:cSld>
  <p:clrMapOvr>
    <a:masterClrMapping xmlns:a="http://schemas.openxmlformats.org/drawingml/2006/main"/>
  </p:clrMapOvr>
</p:sld>
</file>