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14c22d03143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618af7ef945f2"/>
  </p:sldMasterIdLst>
  <p:sldIdLst>
    <p:sldId xmlns:r="http://schemas.openxmlformats.org/officeDocument/2006/relationships" id="256" r:id="R9caa95331acb4652"/>
    <p:sldId xmlns:r="http://schemas.openxmlformats.org/officeDocument/2006/relationships" id="257" r:id="R11260b23a1374a12"/>
    <p:sldId xmlns:r="http://schemas.openxmlformats.org/officeDocument/2006/relationships" id="258" r:id="R4721b3aa6e244931"/>
    <p:sldId xmlns:r="http://schemas.openxmlformats.org/officeDocument/2006/relationships" id="259" r:id="R987466a6466845fb"/>
    <p:sldId xmlns:r="http://schemas.openxmlformats.org/officeDocument/2006/relationships" id="260" r:id="R745c560bdc894db5"/>
    <p:sldId xmlns:r="http://schemas.openxmlformats.org/officeDocument/2006/relationships" id="261" r:id="R46d87efee6a7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618af7ef945f2" /><Relationship Type="http://schemas.openxmlformats.org/officeDocument/2006/relationships/slide" Target="/ppt/slides/slide1.xml" Id="R9caa95331acb4652" /><Relationship Type="http://schemas.openxmlformats.org/officeDocument/2006/relationships/slide" Target="/ppt/slides/slide2.xml" Id="R11260b23a1374a12" /><Relationship Type="http://schemas.openxmlformats.org/officeDocument/2006/relationships/slide" Target="/ppt/slides/slide3.xml" Id="R4721b3aa6e244931" /><Relationship Type="http://schemas.openxmlformats.org/officeDocument/2006/relationships/slide" Target="/ppt/slides/slide4.xml" Id="R987466a6466845fb" /><Relationship Type="http://schemas.openxmlformats.org/officeDocument/2006/relationships/slide" Target="/ppt/slides/slide5.xml" Id="R745c560bdc894db5" /><Relationship Type="http://schemas.openxmlformats.org/officeDocument/2006/relationships/slide" Target="/ppt/slides/slide6.xml" Id="R46d87efee6a7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459a39068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aff76aca24641" /><Relationship Type="http://schemas.openxmlformats.org/officeDocument/2006/relationships/theme" Target="/ppt/slideMasters/theme/theme1.xml" Id="Rbfe6036deca84f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aff76aca2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b3a44ad57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0721dfe08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dc6f7cb174f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009f84491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feee71426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32c071ea843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KJELLBY ELEKTRONIKK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KJELLBY ELEKTRONIKK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KJELLBY ELEKTRONIKK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KJELLBY ELEKTRONIKK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KJELLBY ELEKTRONIKK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KJELLBY ELEKTRONIKK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ARNE KJELLBY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KJELLBY ELEKTRONIKK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Daleveien 256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4517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www.kjellbyelektronikk.no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928 019 608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KJELLBY ELEKTRONIKK AS</a:t>
            </a:r>
          </a:p>
        </p:txBody>
      </p:sp>
    </p:spTree>
  </p:cSld>
  <p:clrMapOvr>
    <a:masterClrMapping xmlns:a="http://schemas.openxmlformats.org/drawingml/2006/main"/>
  </p:clrMapOvr>
</p:sld>
</file>