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b4d8a3477048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2c7368e1b954515"/>
  </p:sldMasterIdLst>
  <p:sldIdLst>
    <p:sldId xmlns:r="http://schemas.openxmlformats.org/officeDocument/2006/relationships" id="256" r:id="R066c3471374c4d07"/>
    <p:sldId xmlns:r="http://schemas.openxmlformats.org/officeDocument/2006/relationships" id="257" r:id="Rafe2a05ca701429a"/>
    <p:sldId xmlns:r="http://schemas.openxmlformats.org/officeDocument/2006/relationships" id="258" r:id="Rf76e0c2f982446b4"/>
    <p:sldId xmlns:r="http://schemas.openxmlformats.org/officeDocument/2006/relationships" id="259" r:id="Rcdd928e82b8d4ecc"/>
    <p:sldId xmlns:r="http://schemas.openxmlformats.org/officeDocument/2006/relationships" id="260" r:id="Ra956da9e2a3348ce"/>
    <p:sldId xmlns:r="http://schemas.openxmlformats.org/officeDocument/2006/relationships" id="261" r:id="Ra499060eada743c0"/>
    <p:sldId xmlns:r="http://schemas.openxmlformats.org/officeDocument/2006/relationships" id="262" r:id="R72d3c6e3cc674ba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2c7368e1b954515" /><Relationship Type="http://schemas.openxmlformats.org/officeDocument/2006/relationships/slide" Target="/ppt/slides/slide1.xml" Id="R066c3471374c4d07" /><Relationship Type="http://schemas.openxmlformats.org/officeDocument/2006/relationships/slide" Target="/ppt/slides/slide2.xml" Id="Rafe2a05ca701429a" /><Relationship Type="http://schemas.openxmlformats.org/officeDocument/2006/relationships/slide" Target="/ppt/slides/slide3.xml" Id="Rf76e0c2f982446b4" /><Relationship Type="http://schemas.openxmlformats.org/officeDocument/2006/relationships/slide" Target="/ppt/slides/slide4.xml" Id="Rcdd928e82b8d4ecc" /><Relationship Type="http://schemas.openxmlformats.org/officeDocument/2006/relationships/slide" Target="/ppt/slides/slide5.xml" Id="Ra956da9e2a3348ce" /><Relationship Type="http://schemas.openxmlformats.org/officeDocument/2006/relationships/slide" Target="/ppt/slides/slide6.xml" Id="Ra499060eada743c0" /><Relationship Type="http://schemas.openxmlformats.org/officeDocument/2006/relationships/slide" Target="/ppt/slides/slide7.xml" Id="R72d3c6e3cc674ba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4fb68bee4745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59ef2db70b4e38" /><Relationship Type="http://schemas.openxmlformats.org/officeDocument/2006/relationships/theme" Target="/ppt/slideMasters/theme/theme1.xml" Id="Rfe034bc76c4141d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a59ef2db70b4e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2cd46345e147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349075d62495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e721dd1c44480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4e838c4f274c6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323f0fb7874e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bee1c6e94644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e56cbb96e3f4c5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JUTUL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JUTUL INVEST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728 276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1 664 924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ØSTEN ALEXANDER LYBECK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928 024 849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JUTUL INVEST AS</a:t>
            </a:r>
          </a:p>
        </p:txBody>
      </p:sp>
    </p:spTree>
  </p:cSld>
  <p:clrMapOvr>
    <a:masterClrMapping xmlns:a="http://schemas.openxmlformats.org/drawingml/2006/main"/>
  </p:clrMapOvr>
</p:sld>
</file>