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062d9fd26d4c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c0360c0b814593"/>
  </p:sldMasterIdLst>
  <p:sldIdLst>
    <p:sldId xmlns:r="http://schemas.openxmlformats.org/officeDocument/2006/relationships" id="256" r:id="R0e92fd87f8a94e5a"/>
    <p:sldId xmlns:r="http://schemas.openxmlformats.org/officeDocument/2006/relationships" id="257" r:id="R9b2766d0f5764a5b"/>
    <p:sldId xmlns:r="http://schemas.openxmlformats.org/officeDocument/2006/relationships" id="258" r:id="Rb0692826f63d4889"/>
    <p:sldId xmlns:r="http://schemas.openxmlformats.org/officeDocument/2006/relationships" id="259" r:id="Rc6a302aa08de4759"/>
    <p:sldId xmlns:r="http://schemas.openxmlformats.org/officeDocument/2006/relationships" id="260" r:id="R36eb088e13524564"/>
    <p:sldId xmlns:r="http://schemas.openxmlformats.org/officeDocument/2006/relationships" id="261" r:id="Rccb247bcc945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0360c0b814593" /><Relationship Type="http://schemas.openxmlformats.org/officeDocument/2006/relationships/slide" Target="/ppt/slides/slide1.xml" Id="R0e92fd87f8a94e5a" /><Relationship Type="http://schemas.openxmlformats.org/officeDocument/2006/relationships/slide" Target="/ppt/slides/slide2.xml" Id="R9b2766d0f5764a5b" /><Relationship Type="http://schemas.openxmlformats.org/officeDocument/2006/relationships/slide" Target="/ppt/slides/slide3.xml" Id="Rb0692826f63d4889" /><Relationship Type="http://schemas.openxmlformats.org/officeDocument/2006/relationships/slide" Target="/ppt/slides/slide4.xml" Id="Rc6a302aa08de4759" /><Relationship Type="http://schemas.openxmlformats.org/officeDocument/2006/relationships/slide" Target="/ppt/slides/slide5.xml" Id="R36eb088e13524564" /><Relationship Type="http://schemas.openxmlformats.org/officeDocument/2006/relationships/slide" Target="/ppt/slides/slide6.xml" Id="Rccb247bcc945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e58311e60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43a6420d54911" /><Relationship Type="http://schemas.openxmlformats.org/officeDocument/2006/relationships/theme" Target="/ppt/slideMasters/theme/theme1.xml" Id="R73ea013af6e4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d43a6420d549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39323b2ed46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9e22aa902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4dc2356a341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b5cfb6690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4ebfda4954a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a840be4cd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FJORD LINE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